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28" r:id="rId4"/>
  </p:sldMasterIdLst>
  <p:notesMasterIdLst>
    <p:notesMasterId r:id="rId37"/>
  </p:notesMasterIdLst>
  <p:handoutMasterIdLst>
    <p:handoutMasterId r:id="rId38"/>
  </p:handoutMasterIdLst>
  <p:sldIdLst>
    <p:sldId id="771" r:id="rId5"/>
    <p:sldId id="760" r:id="rId6"/>
    <p:sldId id="1101" r:id="rId7"/>
    <p:sldId id="638" r:id="rId8"/>
    <p:sldId id="1121" r:id="rId9"/>
    <p:sldId id="1138" r:id="rId10"/>
    <p:sldId id="1136" r:id="rId11"/>
    <p:sldId id="1137" r:id="rId12"/>
    <p:sldId id="1128" r:id="rId13"/>
    <p:sldId id="1146" r:id="rId14"/>
    <p:sldId id="1147" r:id="rId15"/>
    <p:sldId id="1145" r:id="rId16"/>
    <p:sldId id="1124" r:id="rId17"/>
    <p:sldId id="1140" r:id="rId18"/>
    <p:sldId id="1141" r:id="rId19"/>
    <p:sldId id="1142" r:id="rId20"/>
    <p:sldId id="1143" r:id="rId21"/>
    <p:sldId id="1144" r:id="rId22"/>
    <p:sldId id="1160" r:id="rId23"/>
    <p:sldId id="1161" r:id="rId24"/>
    <p:sldId id="1162" r:id="rId25"/>
    <p:sldId id="1163" r:id="rId26"/>
    <p:sldId id="1164" r:id="rId27"/>
    <p:sldId id="1165" r:id="rId28"/>
    <p:sldId id="1166" r:id="rId29"/>
    <p:sldId id="1167" r:id="rId30"/>
    <p:sldId id="1168" r:id="rId31"/>
    <p:sldId id="1169" r:id="rId32"/>
    <p:sldId id="1170" r:id="rId33"/>
    <p:sldId id="1159" r:id="rId34"/>
    <p:sldId id="1158" r:id="rId35"/>
    <p:sldId id="778" r:id="rId36"/>
  </p:sldIdLst>
  <p:sldSz cx="12188825" cy="6858000"/>
  <p:notesSz cx="6858000" cy="9144000"/>
  <p:custDataLst>
    <p:tags r:id="rId3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7" pos="33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URE" initials="B" lastIdx="2" clrIdx="0"/>
  <p:cmAuthor id="1" name="Ric Hall" initials="RH"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AEAEA"/>
    <a:srgbClr val="8DA6B1"/>
    <a:srgbClr val="7F7F7F"/>
    <a:srgbClr val="0060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C083E6E3-FA7D-4D7B-A595-EF9225AFEA82}" styleName="Stile chiaro 1 - Color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5" autoAdjust="0"/>
    <p:restoredTop sz="92021" autoAdjust="0"/>
  </p:normalViewPr>
  <p:slideViewPr>
    <p:cSldViewPr snapToGrid="0">
      <p:cViewPr varScale="1">
        <p:scale>
          <a:sx n="114" d="100"/>
          <a:sy n="114" d="100"/>
        </p:scale>
        <p:origin x="468" y="102"/>
      </p:cViewPr>
      <p:guideLst>
        <p:guide orient="horz" pos="2160"/>
        <p:guide pos="335"/>
      </p:guideLst>
    </p:cSldViewPr>
  </p:slideViewPr>
  <p:outlineViewPr>
    <p:cViewPr>
      <p:scale>
        <a:sx n="33" d="100"/>
        <a:sy n="33" d="100"/>
      </p:scale>
      <p:origin x="0" y="0"/>
    </p:cViewPr>
  </p:outlineViewPr>
  <p:notesTextViewPr>
    <p:cViewPr>
      <p:scale>
        <a:sx n="3" d="2"/>
        <a:sy n="3" d="2"/>
      </p:scale>
      <p:origin x="0" y="0"/>
    </p:cViewPr>
  </p:notesTextViewPr>
  <p:sorterViewPr>
    <p:cViewPr>
      <p:scale>
        <a:sx n="119" d="100"/>
        <a:sy n="119" d="100"/>
      </p:scale>
      <p:origin x="0" y="0"/>
    </p:cViewPr>
  </p:sorterViewPr>
  <p:notesViewPr>
    <p:cSldViewPr snapToGrid="0">
      <p:cViewPr varScale="1">
        <p:scale>
          <a:sx n="83" d="100"/>
          <a:sy n="83" d="100"/>
        </p:scale>
        <p:origin x="-315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10/23/2022</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‹N›</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‹N›</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600"/>
      </a:spcBef>
      <a:defRPr sz="1100" kern="1200">
        <a:solidFill>
          <a:schemeClr val="tx1"/>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chemeClr val="tx1"/>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a:t>
            </a:fld>
            <a:endParaRPr lang="en-US" dirty="0"/>
          </a:p>
        </p:txBody>
      </p:sp>
    </p:spTree>
    <p:extLst>
      <p:ext uri="{BB962C8B-B14F-4D97-AF65-F5344CB8AC3E}">
        <p14:creationId xmlns:p14="http://schemas.microsoft.com/office/powerpoint/2010/main" val="1730560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2</a:t>
            </a:fld>
            <a:endParaRPr lang="en-US" dirty="0"/>
          </a:p>
        </p:txBody>
      </p:sp>
    </p:spTree>
    <p:extLst>
      <p:ext uri="{BB962C8B-B14F-4D97-AF65-F5344CB8AC3E}">
        <p14:creationId xmlns:p14="http://schemas.microsoft.com/office/powerpoint/2010/main" val="1787827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72D9AE-7182-4680-8F79-479C4181FF08}" type="slidenum">
              <a:rPr lang="en-US" smtClean="0"/>
              <a:pPr/>
              <a:t>3</a:t>
            </a:fld>
            <a:endParaRPr lang="en-US" dirty="0"/>
          </a:p>
        </p:txBody>
      </p:sp>
    </p:spTree>
    <p:extLst>
      <p:ext uri="{BB962C8B-B14F-4D97-AF65-F5344CB8AC3E}">
        <p14:creationId xmlns:p14="http://schemas.microsoft.com/office/powerpoint/2010/main" val="4210622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32</a:t>
            </a:fld>
            <a:endParaRPr lang="en-US" dirty="0"/>
          </a:p>
        </p:txBody>
      </p:sp>
    </p:spTree>
    <p:extLst>
      <p:ext uri="{BB962C8B-B14F-4D97-AF65-F5344CB8AC3E}">
        <p14:creationId xmlns:p14="http://schemas.microsoft.com/office/powerpoint/2010/main" val="17629501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5" name="Footer Placeholder 4"/>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pic>
        <p:nvPicPr>
          <p:cNvPr id="14" name="Oracle red badge logo" descr="Oracle logo in white on red staging background"/>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9" name="TextBox 8">
            <a:extLst>
              <a:ext uri="{FF2B5EF4-FFF2-40B4-BE49-F238E27FC236}">
                <a16:creationId xmlns:a16="http://schemas.microsoft.com/office/drawing/2014/main" id="{DDADE38B-E2FF-104B-8359-BDC25AE6504A}"/>
              </a:ext>
            </a:extLst>
          </p:cNvPr>
          <p:cNvSpPr txBox="1"/>
          <p:nvPr userDrawn="1"/>
        </p:nvSpPr>
        <p:spPr>
          <a:xfrm>
            <a:off x="2817812" y="6477000"/>
            <a:ext cx="9144000" cy="152400"/>
          </a:xfrm>
          <a:prstGeom prst="rect">
            <a:avLst/>
          </a:prstGeom>
          <a:noFill/>
        </p:spPr>
        <p:txBody>
          <a:bodyPr wrap="none" lIns="0" tIns="0" rIns="0" bIns="0" rtlCol="0" anchor="ctr" anchorCtr="0">
            <a:noAutofit/>
          </a:bodyPr>
          <a:lstStyle/>
          <a:p>
            <a:r>
              <a:rPr sz="800" dirty="0">
                <a:solidFill>
                  <a:schemeClr val="tx1">
                    <a:lumMod val="75000"/>
                  </a:schemeClr>
                </a:solidFill>
              </a:rPr>
              <a:t>Copyright </a:t>
            </a:r>
            <a:r>
              <a:rPr sz="800">
                <a:solidFill>
                  <a:schemeClr val="tx1">
                    <a:lumMod val="75000"/>
                  </a:schemeClr>
                </a:solidFill>
              </a:rPr>
              <a:t>© 20</a:t>
            </a:r>
            <a:r>
              <a:rPr lang="en-US" sz="800">
                <a:solidFill>
                  <a:schemeClr val="tx1">
                    <a:lumMod val="75000"/>
                  </a:schemeClr>
                </a:solidFill>
              </a:rPr>
              <a:t>20</a:t>
            </a:r>
            <a:r>
              <a:rPr sz="800">
                <a:solidFill>
                  <a:schemeClr val="tx1">
                    <a:lumMod val="75000"/>
                  </a:schemeClr>
                </a:solidFill>
              </a:rPr>
              <a:t> </a:t>
            </a:r>
            <a:r>
              <a:rPr sz="800" dirty="0">
                <a:solidFill>
                  <a:schemeClr val="tx1">
                    <a:lumMod val="75000"/>
                  </a:schemeClr>
                </a:solidFill>
              </a:rPr>
              <a:t>Oracle and/or its affiliates. All rights reserved.</a:t>
            </a:r>
            <a:r>
              <a:rPr lang="en-US" sz="800" dirty="0">
                <a:solidFill>
                  <a:schemeClr val="tx1">
                    <a:lumMod val="75000"/>
                  </a:schemeClr>
                </a:solidFill>
              </a:rPr>
              <a:t> Licensed under the Creative Commons Attribution 4.0 International License as shown at https://creativecommons.org/licenses/by/4.0/legalcode. </a:t>
            </a:r>
            <a:r>
              <a:rPr sz="800" dirty="0">
                <a:solidFill>
                  <a:schemeClr val="tx1">
                    <a:lumMod val="75000"/>
                  </a:schemeClr>
                </a:solidFill>
              </a:rPr>
              <a:t>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‹N›</a:t>
            </a:fld>
            <a:endParaRPr sz="800" dirty="0">
              <a:solidFill>
                <a:schemeClr val="tx1">
                  <a:lumMod val="75000"/>
                </a:schemeClr>
              </a:solidFill>
            </a:endParaRPr>
          </a:p>
        </p:txBody>
      </p:sp>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3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7" name="Group 6"/>
          <p:cNvGrpSpPr/>
          <p:nvPr/>
        </p:nvGrpSpPr>
        <p:grpSpPr bwMode="gray">
          <a:xfrm>
            <a:off x="-287" y="0"/>
            <a:ext cx="12189399"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1"/>
          <p:cNvSpPr>
            <a:spLocks noGrp="1"/>
          </p:cNvSpPr>
          <p:nvPr>
            <p:ph type="title"/>
          </p:nvPr>
        </p:nvSpPr>
        <p:spPr>
          <a:xfrm>
            <a:off x="531813" y="2600324"/>
            <a:ext cx="11125200" cy="1371600"/>
          </a:xfrm>
        </p:spPr>
        <p:txBody>
          <a:bodyPr anchor="b">
            <a:noAutofit/>
          </a:bodyPr>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a:xfrm>
            <a:off x="7643020" y="4912505"/>
            <a:ext cx="2498723" cy="182880"/>
          </a:xfrm>
          <a:prstGeom prst="rect">
            <a:avLst/>
          </a:prstGeom>
        </p:spPr>
        <p:txBody>
          <a:bodyPr>
            <a:noAutofit/>
          </a:bodyPr>
          <a:lstStyle>
            <a:lvl1pPr>
              <a:defRPr>
                <a:solidFill>
                  <a:schemeClr val="bg1">
                    <a:lumMod val="60000"/>
                    <a:lumOff val="40000"/>
                  </a:schemeClr>
                </a:solidFill>
              </a:defRPr>
            </a:lvl1pPr>
          </a:lstStyle>
          <a:p>
            <a:endParaRPr dirty="0">
              <a:solidFill>
                <a:srgbClr val="5F5F5F">
                  <a:lumMod val="60000"/>
                  <a:lumOff val="40000"/>
                </a:srgbClr>
              </a:solidFill>
            </a:endParaRPr>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6" name="TextBox 15">
            <a:extLst>
              <a:ext uri="{FF2B5EF4-FFF2-40B4-BE49-F238E27FC236}">
                <a16:creationId xmlns:a16="http://schemas.microsoft.com/office/drawing/2014/main" id="{C80703B1-0443-7B45-B381-718EB0E6AC53}"/>
              </a:ext>
            </a:extLst>
          </p:cNvPr>
          <p:cNvSpPr txBox="1"/>
          <p:nvPr userDrawn="1"/>
        </p:nvSpPr>
        <p:spPr>
          <a:xfrm>
            <a:off x="2817812" y="6477000"/>
            <a:ext cx="9144000" cy="152400"/>
          </a:xfrm>
          <a:prstGeom prst="rect">
            <a:avLst/>
          </a:prstGeom>
          <a:noFill/>
        </p:spPr>
        <p:txBody>
          <a:bodyPr wrap="none" lIns="0" tIns="0" rIns="0" bIns="0" rtlCol="0" anchor="ctr" anchorCtr="0">
            <a:noAutofit/>
          </a:bodyPr>
          <a:lstStyle/>
          <a:p>
            <a:r>
              <a:rPr sz="800" dirty="0">
                <a:solidFill>
                  <a:schemeClr val="tx1">
                    <a:lumMod val="75000"/>
                  </a:schemeClr>
                </a:solidFill>
              </a:rPr>
              <a:t>Copyright © 20</a:t>
            </a:r>
            <a:r>
              <a:rPr lang="en-US" sz="800" dirty="0">
                <a:solidFill>
                  <a:schemeClr val="tx1">
                    <a:lumMod val="75000"/>
                  </a:schemeClr>
                </a:solidFill>
              </a:rPr>
              <a:t>19</a:t>
            </a:r>
            <a:r>
              <a:rPr sz="800" dirty="0">
                <a:solidFill>
                  <a:schemeClr val="tx1">
                    <a:lumMod val="75000"/>
                  </a:schemeClr>
                </a:solidFill>
              </a:rPr>
              <a:t> Oracle and/or its affiliates. All rights reserved.</a:t>
            </a:r>
            <a:r>
              <a:rPr lang="en-US" sz="800" dirty="0">
                <a:solidFill>
                  <a:schemeClr val="tx1">
                    <a:lumMod val="75000"/>
                  </a:schemeClr>
                </a:solidFill>
              </a:rPr>
              <a:t> Licensed under the Creative Commons Attribution 4.0 International License as shown at https://creativecommons.org/licenses/by/4.0/legalcode. </a:t>
            </a:r>
            <a:r>
              <a:rPr sz="800" dirty="0">
                <a:solidFill>
                  <a:schemeClr val="tx1">
                    <a:lumMod val="75000"/>
                  </a:schemeClr>
                </a:solidFill>
              </a:rPr>
              <a:t>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‹N›</a:t>
            </a:fld>
            <a:endParaRPr sz="800" dirty="0">
              <a:solidFill>
                <a:schemeClr val="tx1">
                  <a:lumMod val="75000"/>
                </a:schemeClr>
              </a:solidFill>
            </a:endParaRPr>
          </a:p>
        </p:txBody>
      </p:sp>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 photo of your product can be included here"/>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mote Speaker Pictur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710170" y="6556248"/>
            <a:ext cx="1226398" cy="182880"/>
          </a:xfrm>
          <a:prstGeom prst="rect">
            <a:avLst/>
          </a:prstGeom>
        </p:spPr>
        <p:txBody>
          <a:bodyPr/>
          <a:lstStyle/>
          <a:p>
            <a:endParaRPr lang="en-US" dirty="0">
              <a:solidFill>
                <a:srgbClr val="5F5F5F">
                  <a:lumMod val="60000"/>
                  <a:lumOff val="40000"/>
                </a:srgbClr>
              </a:solidFill>
            </a:endParaRPr>
          </a:p>
        </p:txBody>
      </p:sp>
      <p:sp>
        <p:nvSpPr>
          <p:cNvPr id="4" name="Footer Placeholder 3"/>
          <p:cNvSpPr>
            <a:spLocks noGrp="1"/>
          </p:cNvSpPr>
          <p:nvPr>
            <p:ph type="ftr" sz="quarter" idx="11"/>
          </p:nvPr>
        </p:nvSpPr>
        <p:spPr>
          <a:xfrm>
            <a:off x="7643020" y="4912505"/>
            <a:ext cx="2498723" cy="182880"/>
          </a:xfrm>
          <a:prstGeom prst="rect">
            <a:avLst/>
          </a:prstGeom>
        </p:spPr>
        <p:txBody>
          <a:bodyPr/>
          <a:lstStyle/>
          <a:p>
            <a:endParaRPr lang="en-US" dirty="0">
              <a:solidFill>
                <a:srgbClr val="5F5F5F">
                  <a:lumMod val="60000"/>
                  <a:lumOff val="40000"/>
                </a:srgbClr>
              </a:solidFill>
            </a:endParaRPr>
          </a:p>
        </p:txBody>
      </p:sp>
      <p:sp>
        <p:nvSpPr>
          <p:cNvPr id="6" name="Picture Placeholder 2" descr="If presenting remotely, you can insert your photo here"/>
          <p:cNvSpPr>
            <a:spLocks noGrp="1" noChangeAspect="1"/>
          </p:cNvSpPr>
          <p:nvPr>
            <p:ph type="pic" idx="1"/>
          </p:nvPr>
        </p:nvSpPr>
        <p:spPr>
          <a:xfrm>
            <a:off x="2285999" y="1828800"/>
            <a:ext cx="3474720" cy="3841445"/>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1" name="Text Placeholder 10"/>
          <p:cNvSpPr>
            <a:spLocks noGrp="1"/>
          </p:cNvSpPr>
          <p:nvPr>
            <p:ph type="body" sz="quarter" idx="14"/>
          </p:nvPr>
        </p:nvSpPr>
        <p:spPr>
          <a:xfrm>
            <a:off x="6035040" y="1828799"/>
            <a:ext cx="510235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96256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8" name="Picture Placeholder 15" descr="Customer photo can be included here"/>
          <p:cNvSpPr>
            <a:spLocks noGrp="1" noChangeAspect="1"/>
          </p:cNvSpPr>
          <p:nvPr>
            <p:ph type="pic" sz="quarter" idx="14" hasCustomPrompt="1"/>
          </p:nvPr>
        </p:nvSpPr>
        <p:spPr>
          <a:xfrm>
            <a:off x="531812" y="1905000"/>
            <a:ext cx="2194560" cy="3072384"/>
          </a:xfrm>
          <a:no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dirty="0"/>
          </a:p>
        </p:txBody>
      </p: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2" name="Title 1" descr="A large metric can be called out here in font size 166pt, Calibri"/>
          <p:cNvSpPr>
            <a:spLocks noGrp="1"/>
          </p:cNvSpPr>
          <p:nvPr>
            <p:ph type="title" hasCustomPrompt="1"/>
          </p:nvPr>
        </p:nvSpPr>
        <p:spPr>
          <a:xfrm>
            <a:off x="760412" y="1524000"/>
            <a:ext cx="4076700" cy="2743200"/>
          </a:xfrm>
        </p:spPr>
        <p:txBody>
          <a:bodyPr anchor="ctr"/>
          <a:lstStyle>
            <a:lvl1pPr algn="r">
              <a:defRPr sz="16600" b="1">
                <a:solidFill>
                  <a:schemeClr val="accent5"/>
                </a:solidFill>
              </a:defRPr>
            </a:lvl1pPr>
          </a:lstStyle>
          <a:p>
            <a:r>
              <a:rPr lang="en-US" dirty="0"/>
              <a:t>XX</a:t>
            </a:r>
          </a:p>
        </p:txBody>
      </p:sp>
      <p:sp>
        <p:nvSpPr>
          <p:cNvPr id="12" name="Text Placeholder 11"/>
          <p:cNvSpPr>
            <a:spLocks noGrp="1"/>
          </p:cNvSpPr>
          <p:nvPr>
            <p:ph type="body" sz="quarter" idx="15"/>
          </p:nvPr>
        </p:nvSpPr>
        <p:spPr>
          <a:xfrm>
            <a:off x="5256213" y="1524000"/>
            <a:ext cx="50292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5" name="Footer Placeholder 4"/>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pic>
        <p:nvPicPr>
          <p:cNvPr id="9" name="Oracle red badge logo"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0" name="TextBox 9"/>
          <p:cNvSpPr txBox="1"/>
          <p:nvPr userDrawn="1"/>
        </p:nvSpPr>
        <p:spPr>
          <a:xfrm>
            <a:off x="5989638" y="6556248"/>
            <a:ext cx="2787651" cy="182880"/>
          </a:xfrm>
          <a:prstGeom prst="rect">
            <a:avLst/>
          </a:prstGeom>
          <a:noFill/>
        </p:spPr>
        <p:txBody>
          <a:bodyPr wrap="none" lIns="0" tIns="0" rIns="0" bIns="0" rtlCol="0" anchor="ctr" anchorCtr="0">
            <a:noAutofit/>
          </a:bodyPr>
          <a:lstStyle/>
          <a:p>
            <a:r>
              <a:rPr lang="en-US" sz="800" dirty="0">
                <a:solidFill>
                  <a:srgbClr val="5F5F5F">
                    <a:lumMod val="60000"/>
                    <a:lumOff val="40000"/>
                  </a:srgbClr>
                </a:solidFill>
              </a:rPr>
              <a:t>Copyright © 2017</a:t>
            </a:r>
            <a:r>
              <a:rPr sz="800" dirty="0">
                <a:solidFill>
                  <a:srgbClr val="5F5F5F">
                    <a:lumMod val="60000"/>
                    <a:lumOff val="40000"/>
                  </a:srgbClr>
                </a:solidFill>
              </a:rPr>
              <a:t> Oracle and/or its affiliates. All rights reserved.  |</a:t>
            </a:r>
            <a:r>
              <a:rPr lang="en-US" sz="800" dirty="0">
                <a:solidFill>
                  <a:srgbClr val="5F5F5F">
                    <a:lumMod val="60000"/>
                    <a:lumOff val="40000"/>
                  </a:srgbClr>
                </a:solidFill>
              </a:rPr>
              <a:t> Oracle Confidential</a:t>
            </a:r>
            <a:r>
              <a:rPr lang="en-US" sz="800" baseline="0" dirty="0">
                <a:solidFill>
                  <a:srgbClr val="5F5F5F">
                    <a:lumMod val="60000"/>
                    <a:lumOff val="40000"/>
                  </a:srgbClr>
                </a:solidFill>
              </a:rPr>
              <a:t>: Internal Use Only</a:t>
            </a:r>
            <a:endParaRPr sz="800" dirty="0">
              <a:solidFill>
                <a:srgbClr val="5F5F5F">
                  <a:lumMod val="60000"/>
                  <a:lumOff val="40000"/>
                </a:srgbClr>
              </a:solidFill>
            </a:endParaRPr>
          </a:p>
        </p:txBody>
      </p:sp>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710170" y="6556248"/>
            <a:ext cx="1226398" cy="182880"/>
          </a:xfrm>
          <a:prstGeom prst="rect">
            <a:avLst/>
          </a:prstGeom>
        </p:spPr>
        <p:txBody>
          <a:bodyPr>
            <a:noAutofit/>
          </a:bodyPr>
          <a:lstStyle/>
          <a:p>
            <a:endParaRPr dirty="0">
              <a:solidFill>
                <a:srgbClr val="5F5F5F">
                  <a:lumMod val="60000"/>
                  <a:lumOff val="40000"/>
                </a:srgbClr>
              </a:solidFill>
            </a:endParaRPr>
          </a:p>
        </p:txBody>
      </p:sp>
      <p:sp>
        <p:nvSpPr>
          <p:cNvPr id="8" name="Footer Placeholder 7"/>
          <p:cNvSpPr>
            <a:spLocks noGrp="1"/>
          </p:cNvSpPr>
          <p:nvPr>
            <p:ph type="ftr" sz="quarter" idx="11"/>
          </p:nvPr>
        </p:nvSpPr>
        <p:spPr>
          <a:xfrm>
            <a:off x="7643020" y="4912505"/>
            <a:ext cx="2498723" cy="182880"/>
          </a:xfrm>
          <a:prstGeom prst="rect">
            <a:avLst/>
          </a:prstGeom>
        </p:spPr>
        <p:txBody>
          <a:bodyPr>
            <a:noAutofit/>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TextBox 5"/>
          <p:cNvSpPr txBox="1"/>
          <p:nvPr userDrawn="1"/>
        </p:nvSpPr>
        <p:spPr>
          <a:xfrm>
            <a:off x="6683829" y="6694714"/>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Date Placeholder 2"/>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4" name="Footer Placeholder 3"/>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3" name="Footer Placeholder 2"/>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
        <p:nvSpPr>
          <p:cNvPr id="4" name="Slide Number Placeholder 3"/>
          <p:cNvSpPr>
            <a:spLocks noGrp="1"/>
          </p:cNvSpPr>
          <p:nvPr>
            <p:ph type="sldNum" sz="quarter" idx="12"/>
          </p:nvPr>
        </p:nvSpPr>
        <p:spPr>
          <a:xfrm>
            <a:off x="11276011" y="6556248"/>
            <a:ext cx="381661" cy="182880"/>
          </a:xfrm>
          <a:prstGeom prst="rect">
            <a:avLst/>
          </a:prstGeom>
        </p:spPr>
        <p:txBody>
          <a:bodyPr/>
          <a:lstStyle/>
          <a:p>
            <a:fld id="{C51EAA63-D034-42AE-91FA-B13B9518C7BE}" type="slidenum">
              <a:rPr>
                <a:solidFill>
                  <a:srgbClr val="5F5F5F">
                    <a:lumMod val="60000"/>
                    <a:lumOff val="40000"/>
                  </a:srgbClr>
                </a:solidFill>
              </a:rPr>
              <a:pPr/>
              <a:t>‹N›</a:t>
            </a:fld>
            <a:endParaRPr dirty="0">
              <a:solidFill>
                <a:srgbClr val="5F5F5F">
                  <a:lumMod val="60000"/>
                  <a:lumOff val="40000"/>
                </a:srgbClr>
              </a:solidFill>
            </a:endParaRPr>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Content Placeholder 2" descr="Chart using colors from the approved palette included here"/>
          <p:cNvSpPr>
            <a:spLocks noGrp="1"/>
          </p:cNvSpPr>
          <p:nvPr>
            <p:ph idx="1"/>
          </p:nvPr>
        </p:nvSpPr>
        <p:spPr>
          <a:xfrm>
            <a:off x="531662" y="1524000"/>
            <a:ext cx="758952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77288" y="1524001"/>
            <a:ext cx="2879725"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
        <p:nvSpPr>
          <p:cNvPr id="7" name="Slide Number Placeholder 6"/>
          <p:cNvSpPr>
            <a:spLocks noGrp="1"/>
          </p:cNvSpPr>
          <p:nvPr>
            <p:ph type="sldNum" sz="quarter" idx="12"/>
          </p:nvPr>
        </p:nvSpPr>
        <p:spPr>
          <a:xfrm>
            <a:off x="11276011" y="6556248"/>
            <a:ext cx="381661" cy="182880"/>
          </a:xfrm>
          <a:prstGeom prst="rect">
            <a:avLst/>
          </a:prstGeom>
        </p:spPr>
        <p:txBody>
          <a:bodyPr/>
          <a:lstStyle/>
          <a:p>
            <a:fld id="{C51EAA63-D034-42AE-91FA-B13B9518C7BE}" type="slidenum">
              <a:rPr>
                <a:solidFill>
                  <a:srgbClr val="5F5F5F">
                    <a:lumMod val="60000"/>
                    <a:lumOff val="40000"/>
                  </a:srgbClr>
                </a:solidFill>
              </a:rPr>
              <a:pPr/>
              <a:t>‹N›</a:t>
            </a:fld>
            <a:endParaRPr dirty="0">
              <a:solidFill>
                <a:srgbClr val="5F5F5F">
                  <a:lumMod val="60000"/>
                  <a:lumOff val="40000"/>
                </a:srgbClr>
              </a:solidFill>
            </a:endParaRPr>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Picture Placeholder 2" descr="4-color photo can be included here"/>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
        <p:nvSpPr>
          <p:cNvPr id="7" name="Slide Number Placeholder 6"/>
          <p:cNvSpPr>
            <a:spLocks noGrp="1"/>
          </p:cNvSpPr>
          <p:nvPr>
            <p:ph type="sldNum" sz="quarter" idx="12"/>
          </p:nvPr>
        </p:nvSpPr>
        <p:spPr>
          <a:xfrm>
            <a:off x="11276011" y="6556248"/>
            <a:ext cx="381661" cy="182880"/>
          </a:xfrm>
          <a:prstGeom prst="rect">
            <a:avLst/>
          </a:prstGeom>
        </p:spPr>
        <p:txBody>
          <a:bodyPr/>
          <a:lstStyle/>
          <a:p>
            <a:fld id="{C51EAA63-D034-42AE-91FA-B13B9518C7BE}" type="slidenum">
              <a:rPr>
                <a:solidFill>
                  <a:srgbClr val="5F5F5F">
                    <a:lumMod val="60000"/>
                    <a:lumOff val="40000"/>
                  </a:srgbClr>
                </a:solidFill>
              </a:rPr>
              <a:pPr/>
              <a:t>‹N›</a:t>
            </a:fld>
            <a:endParaRPr dirty="0">
              <a:solidFill>
                <a:srgbClr val="5F5F5F">
                  <a:lumMod val="60000"/>
                  <a:lumOff val="40000"/>
                </a:srgbClr>
              </a:solidFill>
            </a:endParaRPr>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Picture Placeholder 2" descr="Two 4-color photos can be included here"/>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
        <p:nvSpPr>
          <p:cNvPr id="7" name="Slide Number Placeholder 6"/>
          <p:cNvSpPr>
            <a:spLocks noGrp="1"/>
          </p:cNvSpPr>
          <p:nvPr>
            <p:ph type="sldNum" sz="quarter" idx="12"/>
          </p:nvPr>
        </p:nvSpPr>
        <p:spPr>
          <a:xfrm>
            <a:off x="11276011" y="6556248"/>
            <a:ext cx="381661" cy="182880"/>
          </a:xfrm>
          <a:prstGeom prst="rect">
            <a:avLst/>
          </a:prstGeom>
        </p:spPr>
        <p:txBody>
          <a:bodyPr/>
          <a:lstStyle/>
          <a:p>
            <a:fld id="{C51EAA63-D034-42AE-91FA-B13B9518C7BE}" type="slidenum">
              <a:rPr>
                <a:solidFill>
                  <a:srgbClr val="5F5F5F">
                    <a:lumMod val="60000"/>
                    <a:lumOff val="40000"/>
                  </a:srgbClr>
                </a:solidFill>
              </a:rPr>
              <a:pPr/>
              <a:t>‹N›</a:t>
            </a:fld>
            <a:endParaRPr dirty="0">
              <a:solidFill>
                <a:srgbClr val="5F5F5F">
                  <a:lumMod val="60000"/>
                  <a:lumOff val="40000"/>
                </a:srgbClr>
              </a:solidFill>
            </a:endParaRPr>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Picture Placeholder 2" descr="Three 4-color photos can be included here"/>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
        <p:nvSpPr>
          <p:cNvPr id="7" name="Slide Number Placeholder 6"/>
          <p:cNvSpPr>
            <a:spLocks noGrp="1"/>
          </p:cNvSpPr>
          <p:nvPr>
            <p:ph type="sldNum" sz="quarter" idx="12"/>
          </p:nvPr>
        </p:nvSpPr>
        <p:spPr>
          <a:xfrm>
            <a:off x="11276011" y="6556248"/>
            <a:ext cx="381661" cy="182880"/>
          </a:xfrm>
          <a:prstGeom prst="rect">
            <a:avLst/>
          </a:prstGeom>
        </p:spPr>
        <p:txBody>
          <a:bodyPr/>
          <a:lstStyle/>
          <a:p>
            <a:fld id="{C51EAA63-D034-42AE-91FA-B13B9518C7BE}" type="slidenum">
              <a:rPr>
                <a:solidFill>
                  <a:srgbClr val="5F5F5F">
                    <a:lumMod val="60000"/>
                    <a:lumOff val="40000"/>
                  </a:srgbClr>
                </a:solidFill>
              </a:rPr>
              <a:pPr/>
              <a:t>‹N›</a:t>
            </a:fld>
            <a:endParaRPr dirty="0">
              <a:solidFill>
                <a:srgbClr val="5F5F5F">
                  <a:lumMod val="60000"/>
                  <a:lumOff val="40000"/>
                </a:srgbClr>
              </a:solidFill>
            </a:endParaRPr>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dirty="0"/>
          </a:p>
        </p:txBody>
      </p:sp>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16717" y="1522826"/>
            <a:ext cx="6495366" cy="4567423"/>
          </a:xfrm>
          <a:prstGeom prst="rect">
            <a:avLst/>
          </a:prstGeom>
        </p:spPr>
      </p:pic>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pic>
        <p:nvPicPr>
          <p:cNvPr id="12" name="Picture 11" descr="Photos, screen captures, graphics can be inserted in a white mobile phone and tablet"/>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770062" y="1828800"/>
            <a:ext cx="1840875" cy="3887139"/>
          </a:xfrm>
          <a:prstGeom prst="rect">
            <a:avLst/>
          </a:prstGeom>
        </p:spPr>
      </p:pic>
      <p:sp>
        <p:nvSpPr>
          <p:cNvPr id="13" name="Picture Placeholder 2"/>
          <p:cNvSpPr>
            <a:spLocks noGrp="1"/>
          </p:cNvSpPr>
          <p:nvPr>
            <p:ph type="pic" idx="1"/>
          </p:nvPr>
        </p:nvSpPr>
        <p:spPr bwMode="gray">
          <a:xfrm>
            <a:off x="1888693" y="2372664"/>
            <a:ext cx="1618488" cy="2834640"/>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5852160" cy="889000"/>
          </a:xfrm>
        </p:spPr>
        <p:txBody>
          <a:bodyPr anchor="b">
            <a:noAutofit/>
          </a:bodyPr>
          <a:lstStyle>
            <a:lvl1pPr algn="l">
              <a:defRPr sz="3600" b="0"/>
            </a:lvl1pPr>
          </a:lstStyle>
          <a:p>
            <a:r>
              <a:rPr lang="en-US"/>
              <a:t>Click to edit Master title style</a:t>
            </a:r>
            <a:endParaRPr dirty="0"/>
          </a:p>
        </p:txBody>
      </p:sp>
      <p:pic>
        <p:nvPicPr>
          <p:cNvPr id="13" name="Picture 12" descr="Photos, screen captures, graphics can be inserted in a white mobile phone and tablet"/>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0" name="Picture 9" descr="Photos, screen captures, graphics can be inserted in a white mobile phone and tablet"/>
          <p:cNvPicPr>
            <a:picLocks noChangeAspect="1"/>
          </p:cNvPicPr>
          <p:nvPr/>
        </p:nvPicPr>
        <p:blipFill rotWithShape="1">
          <a:blip r:embed="rId3" cstate="screen">
            <a:extLst>
              <a:ext uri="{28A0092B-C50C-407E-A947-70E740481C1C}">
                <a14:useLocalDpi xmlns:a14="http://schemas.microsoft.com/office/drawing/2010/main"/>
              </a:ext>
            </a:extLst>
          </a:blip>
          <a:srcRect r="7518"/>
          <a:stretch/>
        </p:blipFill>
        <p:spPr>
          <a:xfrm rot="5400000">
            <a:off x="5748377" y="1113567"/>
            <a:ext cx="6007047" cy="4567423"/>
          </a:xfrm>
          <a:prstGeom prst="rect">
            <a:avLst/>
          </a:prstGeom>
        </p:spPr>
      </p:pic>
      <p:sp>
        <p:nvSpPr>
          <p:cNvPr id="9" name="Picture Placeholder 2"/>
          <p:cNvSpPr>
            <a:spLocks noGrp="1"/>
          </p:cNvSpPr>
          <p:nvPr>
            <p:ph type="pic" idx="13"/>
          </p:nvPr>
        </p:nvSpPr>
        <p:spPr bwMode="gray">
          <a:xfrm>
            <a:off x="6747673" y="1013144"/>
            <a:ext cx="3962137" cy="5252348"/>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userDrawn="1"/>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a:xfrm>
            <a:off x="6710170" y="6556248"/>
            <a:ext cx="1226398" cy="182880"/>
          </a:xfrm>
          <a:prstGeom prst="rect">
            <a:avLst/>
          </a:prstGeom>
        </p:spPr>
        <p:txBody>
          <a:bodyPr/>
          <a:lstStyle/>
          <a:p>
            <a:endParaRPr dirty="0">
              <a:solidFill>
                <a:srgbClr val="FFFFFF">
                  <a:lumMod val="60000"/>
                  <a:lumOff val="40000"/>
                </a:srgbClr>
              </a:solidFill>
            </a:endParaRPr>
          </a:p>
        </p:txBody>
      </p:sp>
      <p:sp>
        <p:nvSpPr>
          <p:cNvPr id="5" name="Footer Placeholder 4"/>
          <p:cNvSpPr>
            <a:spLocks noGrp="1"/>
          </p:cNvSpPr>
          <p:nvPr>
            <p:ph type="ftr" sz="quarter" idx="11"/>
          </p:nvPr>
        </p:nvSpPr>
        <p:spPr>
          <a:xfrm>
            <a:off x="7643020" y="4912505"/>
            <a:ext cx="2498723" cy="182880"/>
          </a:xfrm>
          <a:prstGeom prst="rect">
            <a:avLst/>
          </a:prstGeom>
        </p:spPr>
        <p:txBody>
          <a:bodyPr/>
          <a:lstStyle/>
          <a:p>
            <a:endParaRPr dirty="0">
              <a:solidFill>
                <a:srgbClr val="FFFFFF">
                  <a:lumMod val="60000"/>
                  <a:lumOff val="40000"/>
                </a:srgbClr>
              </a:solidFill>
            </a:endParaRPr>
          </a:p>
        </p:txBody>
      </p:sp>
      <p:pic>
        <p:nvPicPr>
          <p:cNvPr id="12"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4" name="TextBox 13"/>
          <p:cNvSpPr txBox="1"/>
          <p:nvPr userDrawn="1"/>
        </p:nvSpPr>
        <p:spPr>
          <a:xfrm>
            <a:off x="5989638" y="6556248"/>
            <a:ext cx="2787651" cy="182880"/>
          </a:xfrm>
          <a:prstGeom prst="rect">
            <a:avLst/>
          </a:prstGeom>
          <a:noFill/>
        </p:spPr>
        <p:txBody>
          <a:bodyPr wrap="none" lIns="0" tIns="0" rIns="0" bIns="0" rtlCol="0" anchor="ctr" anchorCtr="0">
            <a:noAutofit/>
          </a:bodyPr>
          <a:lstStyle/>
          <a:p>
            <a:r>
              <a:rPr lang="en-US" sz="800" dirty="0">
                <a:solidFill>
                  <a:srgbClr val="5F5F5F">
                    <a:lumMod val="60000"/>
                    <a:lumOff val="40000"/>
                  </a:srgbClr>
                </a:solidFill>
              </a:rPr>
              <a:t>Copyright © 2017</a:t>
            </a:r>
            <a:r>
              <a:rPr sz="800" dirty="0">
                <a:solidFill>
                  <a:srgbClr val="5F5F5F">
                    <a:lumMod val="60000"/>
                    <a:lumOff val="40000"/>
                  </a:srgbClr>
                </a:solidFill>
              </a:rPr>
              <a:t> Oracle and/or its affiliates. All rights reserved.  |</a:t>
            </a:r>
            <a:r>
              <a:rPr lang="en-US" sz="800" dirty="0">
                <a:solidFill>
                  <a:srgbClr val="5F5F5F">
                    <a:lumMod val="60000"/>
                    <a:lumOff val="40000"/>
                  </a:srgbClr>
                </a:solidFill>
              </a:rPr>
              <a:t> Oracle Confidential</a:t>
            </a:r>
            <a:r>
              <a:rPr lang="en-US" sz="800" baseline="0" dirty="0">
                <a:solidFill>
                  <a:srgbClr val="5F5F5F">
                    <a:lumMod val="60000"/>
                    <a:lumOff val="40000"/>
                  </a:srgbClr>
                </a:solidFill>
              </a:rPr>
              <a:t>: Internal Use Only</a:t>
            </a:r>
            <a:endParaRPr sz="800" dirty="0">
              <a:solidFill>
                <a:srgbClr val="5F5F5F">
                  <a:lumMod val="60000"/>
                  <a:lumOff val="40000"/>
                </a:srgbClr>
              </a:solidFill>
            </a:endParaRPr>
          </a:p>
        </p:txBody>
      </p:sp>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dirty="0"/>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57675" y="1584167"/>
            <a:ext cx="5829300" cy="4109594"/>
          </a:xfrm>
          <a:prstGeom prst="rect">
            <a:avLst/>
          </a:prstGeom>
        </p:spPr>
      </p:pic>
      <p:sp>
        <p:nvSpPr>
          <p:cNvPr id="16" name="Picture Placeholder 2"/>
          <p:cNvSpPr>
            <a:spLocks noGrp="1"/>
          </p:cNvSpPr>
          <p:nvPr>
            <p:ph type="pic" idx="13"/>
          </p:nvPr>
        </p:nvSpPr>
        <p:spPr bwMode="gray">
          <a:xfrm>
            <a:off x="4532312" y="1971675"/>
            <a:ext cx="5246688" cy="3324225"/>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61299" y="1981200"/>
            <a:ext cx="1877251" cy="3634952"/>
          </a:xfrm>
          <a:prstGeom prst="rect">
            <a:avLst/>
          </a:prstGeom>
        </p:spPr>
      </p:pic>
      <p:sp>
        <p:nvSpPr>
          <p:cNvPr id="18" name="Picture Placeholder 2"/>
          <p:cNvSpPr>
            <a:spLocks noGrp="1"/>
          </p:cNvSpPr>
          <p:nvPr>
            <p:ph type="pic" idx="1"/>
          </p:nvPr>
        </p:nvSpPr>
        <p:spPr bwMode="gray">
          <a:xfrm>
            <a:off x="1885137" y="2363138"/>
            <a:ext cx="1631569" cy="2894661"/>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86081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1" y="406400"/>
            <a:ext cx="5852160" cy="889000"/>
          </a:xfrm>
        </p:spPr>
        <p:txBody>
          <a:bodyPr anchor="b">
            <a:noAutofit/>
          </a:bodyPr>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5794266" y="1258781"/>
            <a:ext cx="5935471" cy="4345394"/>
          </a:xfrm>
          <a:prstGeom prst="rect">
            <a:avLst/>
          </a:prstGeom>
        </p:spPr>
      </p:pic>
      <p:sp>
        <p:nvSpPr>
          <p:cNvPr id="11" name="Picture Placeholder 2"/>
          <p:cNvSpPr>
            <a:spLocks noGrp="1"/>
          </p:cNvSpPr>
          <p:nvPr>
            <p:ph type="pic" idx="13"/>
          </p:nvPr>
        </p:nvSpPr>
        <p:spPr bwMode="gray">
          <a:xfrm>
            <a:off x="7019925" y="771524"/>
            <a:ext cx="3486149" cy="5534025"/>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7" name="Picture 1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61574" y="2019300"/>
            <a:ext cx="1877251" cy="3634952"/>
          </a:xfrm>
          <a:prstGeom prst="rect">
            <a:avLst/>
          </a:prstGeom>
        </p:spPr>
      </p:pic>
      <p:sp>
        <p:nvSpPr>
          <p:cNvPr id="18" name="Picture Placeholder 2"/>
          <p:cNvSpPr>
            <a:spLocks noGrp="1"/>
          </p:cNvSpPr>
          <p:nvPr>
            <p:ph type="pic" idx="14"/>
          </p:nvPr>
        </p:nvSpPr>
        <p:spPr bwMode="gray">
          <a:xfrm>
            <a:off x="4088968" y="2401238"/>
            <a:ext cx="1618488" cy="2894661"/>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187660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2" name="Group 1"/>
          <p:cNvGrpSpPr/>
          <p:nvPr/>
        </p:nvGrpSpPr>
        <p:grpSpPr>
          <a:xfrm>
            <a:off x="-287" y="0"/>
            <a:ext cx="12189399"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3" name="Title 2"/>
          <p:cNvSpPr>
            <a:spLocks noGrp="1"/>
          </p:cNvSpPr>
          <p:nvPr>
            <p:ph type="title" hasCustomPrompt="1"/>
          </p:nvPr>
        </p:nvSpPr>
        <p:spPr>
          <a:xfrm>
            <a:off x="760412" y="609600"/>
            <a:ext cx="4572000" cy="2044700"/>
          </a:xfrm>
        </p:spPr>
        <p:txBody>
          <a:bodyPr/>
          <a:lstStyle>
            <a:lvl1pPr>
              <a:defRPr sz="13800" b="1"/>
            </a:lvl1pPr>
          </a:lstStyle>
          <a:p>
            <a:r>
              <a:rPr lang="en-US" dirty="0"/>
              <a:t>XX</a:t>
            </a:r>
          </a:p>
        </p:txBody>
      </p:sp>
      <p:sp>
        <p:nvSpPr>
          <p:cNvPr id="22" name="Text Placeholder 12"/>
          <p:cNvSpPr>
            <a:spLocks noGrp="1"/>
          </p:cNvSpPr>
          <p:nvPr>
            <p:ph type="body" sz="quarter" idx="13" hasCustomPrompt="1"/>
          </p:nvPr>
        </p:nvSpPr>
        <p:spPr>
          <a:xfrm>
            <a:off x="760412" y="2666999"/>
            <a:ext cx="45720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5" name="Date Placeholder 4"/>
          <p:cNvSpPr>
            <a:spLocks noGrp="1"/>
          </p:cNvSpPr>
          <p:nvPr>
            <p:ph type="dt" sz="half" idx="10"/>
          </p:nvPr>
        </p:nvSpPr>
        <p:spPr>
          <a:xfrm>
            <a:off x="6710170" y="6556248"/>
            <a:ext cx="1226398" cy="182880"/>
          </a:xfrm>
          <a:prstGeom prst="rect">
            <a:avLst/>
          </a:prstGeom>
        </p:spPr>
        <p:txBody>
          <a:bodyPr/>
          <a:lstStyle>
            <a:lvl1pPr>
              <a:defRPr>
                <a:solidFill>
                  <a:schemeClr val="bg1">
                    <a:lumMod val="60000"/>
                    <a:lumOff val="40000"/>
                  </a:schemeClr>
                </a:solidFill>
              </a:defRPr>
            </a:lvl1pPr>
          </a:lstStyle>
          <a:p>
            <a:endParaRPr dirty="0">
              <a:solidFill>
                <a:srgbClr val="5F5F5F">
                  <a:lumMod val="60000"/>
                  <a:lumOff val="40000"/>
                </a:srgbClr>
              </a:solidFill>
            </a:endParaRPr>
          </a:p>
        </p:txBody>
      </p:sp>
      <p:sp>
        <p:nvSpPr>
          <p:cNvPr id="14" name="TextBox 13"/>
          <p:cNvSpPr txBox="1"/>
          <p:nvPr/>
        </p:nvSpPr>
        <p:spPr>
          <a:xfrm>
            <a:off x="5989638" y="6556248"/>
            <a:ext cx="2787651" cy="182880"/>
          </a:xfrm>
          <a:prstGeom prst="rect">
            <a:avLst/>
          </a:prstGeom>
          <a:noFill/>
        </p:spPr>
        <p:txBody>
          <a:bodyPr wrap="none" lIns="0" tIns="0" rIns="0" bIns="0" rtlCol="0" anchor="ctr" anchorCtr="0">
            <a:noAutofit/>
          </a:bodyPr>
          <a:lstStyle/>
          <a:p>
            <a:r>
              <a:rPr lang="en-US" sz="800" dirty="0">
                <a:solidFill>
                  <a:srgbClr val="5F5F5F">
                    <a:lumMod val="60000"/>
                    <a:lumOff val="40000"/>
                  </a:srgbClr>
                </a:solidFill>
              </a:rPr>
              <a:t>Copyright © 2017</a:t>
            </a:r>
            <a:r>
              <a:rPr sz="800" dirty="0">
                <a:solidFill>
                  <a:srgbClr val="5F5F5F">
                    <a:lumMod val="60000"/>
                    <a:lumOff val="40000"/>
                  </a:srgbClr>
                </a:solidFill>
              </a:rPr>
              <a:t> Oracle and/or its affiliates. All rights reserved.  |</a:t>
            </a: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lvl1pPr>
              <a:defRPr>
                <a:solidFill>
                  <a:schemeClr val="bg1">
                    <a:lumMod val="60000"/>
                    <a:lumOff val="40000"/>
                  </a:schemeClr>
                </a:solidFill>
              </a:defRPr>
            </a:lvl1pPr>
          </a:lstStyle>
          <a:p>
            <a:endParaRPr dirty="0">
              <a:solidFill>
                <a:srgbClr val="5F5F5F">
                  <a:lumMod val="60000"/>
                  <a:lumOff val="40000"/>
                </a:srgbClr>
              </a:solidFill>
            </a:endParaRPr>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F5F5F"/>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F5F5F"/>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a:xfrm>
            <a:off x="6710170" y="6556248"/>
            <a:ext cx="1226398" cy="182880"/>
          </a:xfrm>
          <a:prstGeom prst="rect">
            <a:avLst/>
          </a:prstGeom>
        </p:spPr>
        <p:txBody>
          <a:bodyPr>
            <a:noAutofit/>
          </a:bodyPr>
          <a:lstStyle/>
          <a:p>
            <a:endParaRPr dirty="0">
              <a:solidFill>
                <a:srgbClr val="5F5F5F">
                  <a:lumMod val="60000"/>
                  <a:lumOff val="40000"/>
                </a:srgbClr>
              </a:solidFill>
            </a:endParaRPr>
          </a:p>
        </p:txBody>
      </p:sp>
      <p:sp>
        <p:nvSpPr>
          <p:cNvPr id="3" name="Footer Placeholder 2"/>
          <p:cNvSpPr>
            <a:spLocks noGrp="1"/>
          </p:cNvSpPr>
          <p:nvPr>
            <p:ph type="ftr" sz="quarter" idx="11"/>
          </p:nvPr>
        </p:nvSpPr>
        <p:spPr>
          <a:xfrm>
            <a:off x="7643020" y="4912505"/>
            <a:ext cx="2498723" cy="182880"/>
          </a:xfrm>
          <a:prstGeom prst="rect">
            <a:avLst/>
          </a:prstGeom>
        </p:spPr>
        <p:txBody>
          <a:bodyPr>
            <a:noAutofit/>
          </a:bodyPr>
          <a:lstStyle/>
          <a:p>
            <a:endParaRPr dirty="0">
              <a:solidFill>
                <a:srgbClr val="5F5F5F">
                  <a:lumMod val="60000"/>
                  <a:lumOff val="40000"/>
                </a:srgbClr>
              </a:solidFill>
            </a:endParaRPr>
          </a:p>
        </p:txBody>
      </p:sp>
      <p:sp>
        <p:nvSpPr>
          <p:cNvPr id="4" name="Slide Number Placeholder 3"/>
          <p:cNvSpPr>
            <a:spLocks noGrp="1"/>
          </p:cNvSpPr>
          <p:nvPr>
            <p:ph type="sldNum" sz="quarter" idx="12"/>
          </p:nvPr>
        </p:nvSpPr>
        <p:spPr>
          <a:xfrm>
            <a:off x="11276011" y="6556248"/>
            <a:ext cx="381661" cy="182880"/>
          </a:xfrm>
          <a:prstGeom prst="rect">
            <a:avLst/>
          </a:prstGeom>
        </p:spPr>
        <p:txBody>
          <a:bodyPr>
            <a:noAutofit/>
          </a:bodyPr>
          <a:lstStyle/>
          <a:p>
            <a:fld id="{C51EAA63-D034-42AE-91FA-B13B9518C7BE}" type="slidenum">
              <a:rPr>
                <a:solidFill>
                  <a:srgbClr val="5F5F5F">
                    <a:lumMod val="60000"/>
                    <a:lumOff val="40000"/>
                  </a:srgbClr>
                </a:solidFill>
              </a:rPr>
              <a:pPr/>
              <a:t>‹N›</a:t>
            </a:fld>
            <a:endParaRPr dirty="0">
              <a:solidFill>
                <a:srgbClr val="5F5F5F">
                  <a:lumMod val="60000"/>
                  <a:lumOff val="40000"/>
                </a:srgbClr>
              </a:solidFill>
            </a:endParaRP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F5F5F"/>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F5F5F"/>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a:xfrm>
            <a:off x="6710170" y="6556248"/>
            <a:ext cx="1226398" cy="182880"/>
          </a:xfrm>
          <a:prstGeom prst="rect">
            <a:avLst/>
          </a:prstGeom>
        </p:spPr>
        <p:txBody>
          <a:bodyPr>
            <a:noAutofit/>
          </a:bodyPr>
          <a:lstStyle/>
          <a:p>
            <a:endParaRPr dirty="0">
              <a:solidFill>
                <a:srgbClr val="5F5F5F">
                  <a:lumMod val="60000"/>
                  <a:lumOff val="40000"/>
                </a:srgbClr>
              </a:solidFill>
            </a:endParaRPr>
          </a:p>
        </p:txBody>
      </p:sp>
      <p:sp>
        <p:nvSpPr>
          <p:cNvPr id="3" name="Footer Placeholder 2"/>
          <p:cNvSpPr>
            <a:spLocks noGrp="1"/>
          </p:cNvSpPr>
          <p:nvPr>
            <p:ph type="ftr" sz="quarter" idx="11"/>
          </p:nvPr>
        </p:nvSpPr>
        <p:spPr>
          <a:xfrm>
            <a:off x="7643020" y="4912505"/>
            <a:ext cx="2498723" cy="182880"/>
          </a:xfrm>
          <a:prstGeom prst="rect">
            <a:avLst/>
          </a:prstGeom>
        </p:spPr>
        <p:txBody>
          <a:bodyPr>
            <a:noAutofit/>
          </a:bodyPr>
          <a:lstStyle/>
          <a:p>
            <a:endParaRPr dirty="0">
              <a:solidFill>
                <a:srgbClr val="5F5F5F">
                  <a:lumMod val="60000"/>
                  <a:lumOff val="40000"/>
                </a:srgbClr>
              </a:solidFill>
            </a:endParaRPr>
          </a:p>
        </p:txBody>
      </p:sp>
      <p:sp>
        <p:nvSpPr>
          <p:cNvPr id="4" name="Slide Number Placeholder 3"/>
          <p:cNvSpPr>
            <a:spLocks noGrp="1"/>
          </p:cNvSpPr>
          <p:nvPr>
            <p:ph type="sldNum" sz="quarter" idx="12"/>
          </p:nvPr>
        </p:nvSpPr>
        <p:spPr>
          <a:xfrm>
            <a:off x="11276011" y="6556248"/>
            <a:ext cx="381661" cy="182880"/>
          </a:xfrm>
          <a:prstGeom prst="rect">
            <a:avLst/>
          </a:prstGeom>
        </p:spPr>
        <p:txBody>
          <a:bodyPr>
            <a:noAutofit/>
          </a:bodyPr>
          <a:lstStyle/>
          <a:p>
            <a:fld id="{C51EAA63-D034-42AE-91FA-B13B9518C7BE}" type="slidenum">
              <a:rPr>
                <a:solidFill>
                  <a:srgbClr val="5F5F5F">
                    <a:lumMod val="60000"/>
                    <a:lumOff val="40000"/>
                  </a:srgbClr>
                </a:solidFill>
              </a:rPr>
              <a:pPr/>
              <a:t>‹N›</a:t>
            </a:fld>
            <a:endParaRPr dirty="0">
              <a:solidFill>
                <a:srgbClr val="5F5F5F">
                  <a:lumMod val="60000"/>
                  <a:lumOff val="40000"/>
                </a:srgbClr>
              </a:solidFill>
            </a:endParaRP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3" name="Footer Placeholder 2"/>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
        <p:nvSpPr>
          <p:cNvPr id="4" name="Slide Number Placeholder 3"/>
          <p:cNvSpPr>
            <a:spLocks noGrp="1"/>
          </p:cNvSpPr>
          <p:nvPr>
            <p:ph type="sldNum" sz="quarter" idx="12"/>
          </p:nvPr>
        </p:nvSpPr>
        <p:spPr>
          <a:xfrm>
            <a:off x="11276011" y="6556248"/>
            <a:ext cx="381661" cy="182880"/>
          </a:xfrm>
          <a:prstGeom prst="rect">
            <a:avLst/>
          </a:prstGeom>
        </p:spPr>
        <p:txBody>
          <a:bodyPr/>
          <a:lstStyle/>
          <a:p>
            <a:fld id="{C51EAA63-D034-42AE-91FA-B13B9518C7BE}" type="slidenum">
              <a:rPr>
                <a:solidFill>
                  <a:srgbClr val="5F5F5F">
                    <a:lumMod val="60000"/>
                    <a:lumOff val="40000"/>
                  </a:srgbClr>
                </a:solidFill>
              </a:rPr>
              <a:pPr/>
              <a:t>‹N›</a:t>
            </a:fld>
            <a:endParaRPr dirty="0">
              <a:solidFill>
                <a:srgbClr val="5F5F5F">
                  <a:lumMod val="60000"/>
                  <a:lumOff val="40000"/>
                </a:srgbClr>
              </a:solidFill>
            </a:endParaRPr>
          </a:p>
        </p:txBody>
      </p:sp>
      <p:pic>
        <p:nvPicPr>
          <p:cNvPr id="8" name="Picture 7" descr="&quot;Hardware and Software Engineered to work together&quot; tagline in red and black"/>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860" y="2313432"/>
            <a:ext cx="6547104" cy="1832339"/>
          </a:xfrm>
          <a:prstGeom prst="rect">
            <a:avLst/>
          </a:prstGeom>
        </p:spPr>
      </p:pic>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grpSp>
        <p:nvGrpSpPr>
          <p:cNvPr id="3" name="Group 2"/>
          <p:cNvGrpSpPr/>
          <p:nvPr userDrawn="1"/>
        </p:nvGrpSpPr>
        <p:grpSpPr>
          <a:xfrm>
            <a:off x="-287" y="0"/>
            <a:ext cx="12189399" cy="6858000"/>
            <a:chOff x="-287" y="0"/>
            <a:chExt cx="12189399" cy="6858000"/>
          </a:xfrm>
        </p:grpSpPr>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10170" y="6556248"/>
            <a:ext cx="1226398" cy="182880"/>
          </a:xfrm>
          <a:prstGeom prst="rect">
            <a:avLst/>
          </a:prstGeom>
        </p:spPr>
        <p:txBody>
          <a:bodyPr>
            <a:noAutofit/>
          </a:bodyPr>
          <a:lstStyle/>
          <a:p>
            <a:endParaRPr lang="en-US">
              <a:solidFill>
                <a:srgbClr val="5F5F5F">
                  <a:lumMod val="60000"/>
                  <a:lumOff val="40000"/>
                </a:srgbClr>
              </a:solidFill>
            </a:endParaRPr>
          </a:p>
        </p:txBody>
      </p:sp>
      <p:sp>
        <p:nvSpPr>
          <p:cNvPr id="5" name="Footer Placeholder 4"/>
          <p:cNvSpPr>
            <a:spLocks noGrp="1"/>
          </p:cNvSpPr>
          <p:nvPr>
            <p:ph type="ftr" sz="quarter" idx="11"/>
          </p:nvPr>
        </p:nvSpPr>
        <p:spPr>
          <a:xfrm>
            <a:off x="7643020" y="4912505"/>
            <a:ext cx="2498723" cy="182880"/>
          </a:xfrm>
          <a:prstGeom prst="rect">
            <a:avLst/>
          </a:prstGeom>
        </p:spPr>
        <p:txBody>
          <a:bodyPr>
            <a:noAutofit/>
          </a:bodyPr>
          <a:lstStyle/>
          <a:p>
            <a:endParaRPr lang="en-US">
              <a:solidFill>
                <a:srgbClr val="5F5F5F">
                  <a:lumMod val="60000"/>
                  <a:lumOff val="40000"/>
                </a:srgbClr>
              </a:solidFill>
            </a:endParaRPr>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5" name="Footer Placeholder 4"/>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Dark - Divi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dirty="0"/>
              <a:t>Copyright © 2021, Oracle and/or its affiliates  |  Confidential: Internal/Restricted/Highly Restricted</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‹N›</a:t>
            </a:fld>
            <a:endParaRPr lang="en-US" dirty="0"/>
          </a:p>
        </p:txBody>
      </p:sp>
      <p:sp>
        <p:nvSpPr>
          <p:cNvPr id="7" name="Rectangle 6">
            <a:extLst>
              <a:ext uri="{FF2B5EF4-FFF2-40B4-BE49-F238E27FC236}">
                <a16:creationId xmlns:a16="http://schemas.microsoft.com/office/drawing/2014/main" id="{C543FCF3-AE26-4DE7-A6C3-3940B3E78E3F}"/>
              </a:ext>
            </a:extLst>
          </p:cNvPr>
          <p:cNvSpPr/>
          <p:nvPr userDrawn="1"/>
        </p:nvSpPr>
        <p:spPr>
          <a:xfrm>
            <a:off x="783674" y="3804905"/>
            <a:ext cx="30167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671" y="2337132"/>
            <a:ext cx="10156338" cy="1280160"/>
          </a:xfrm>
          <a:noFill/>
        </p:spPr>
        <p:txBody>
          <a:bodyPr vert="horz" wrap="square" lIns="0" tIns="0" rIns="0" bIns="0" rtlCol="0" anchor="b">
            <a:noAutofit/>
          </a:bodyPr>
          <a:lstStyle>
            <a:lvl1pPr>
              <a:lnSpc>
                <a:spcPct val="95000"/>
              </a:lnSpc>
              <a:defRPr lang="en-US" sz="3999" b="0" dirty="0">
                <a:latin typeface="+mj-lt"/>
              </a:defRPr>
            </a:lvl1pPr>
          </a:lstStyle>
          <a:p>
            <a:pPr lvl="0">
              <a:lnSpc>
                <a:spcPct val="100000"/>
              </a:lnSpc>
            </a:pPr>
            <a:r>
              <a:rPr lang="en-US" dirty="0"/>
              <a:t>Click to add divider title (up to 2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487" y="4135194"/>
            <a:ext cx="10156338" cy="681251"/>
          </a:xfrm>
          <a:prstGeom prst="rect">
            <a:avLst/>
          </a:prstGeom>
          <a:noFill/>
        </p:spPr>
        <p:txBody>
          <a:bodyPr>
            <a:noAutofit/>
          </a:bodyPr>
          <a:lstStyle>
            <a:lvl1pPr marL="0" marR="0" indent="0" algn="l" defTabSz="914126" rtl="0" eaLnBrk="1" fontAlgn="auto" latinLnBrk="0" hangingPunct="1">
              <a:lnSpc>
                <a:spcPct val="95000"/>
              </a:lnSpc>
              <a:spcBef>
                <a:spcPts val="600"/>
              </a:spcBef>
              <a:spcAft>
                <a:spcPts val="0"/>
              </a:spcAft>
              <a:buClrTx/>
              <a:buSzTx/>
              <a:buFont typeface="Arial" panose="020B0604020202020204" pitchFamily="34" charset="0"/>
              <a:buNone/>
              <a:tabLst/>
              <a:defRPr sz="1799" b="0">
                <a:solidFill>
                  <a:schemeClr val="accent6"/>
                </a:solidFill>
              </a:defRPr>
            </a:lvl1pPr>
          </a:lstStyle>
          <a:p>
            <a:pPr marL="0" marR="0" lvl="0" indent="0" algn="l" defTabSz="914126"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14128980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Log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a:xfrm>
            <a:off x="6710170" y="6556248"/>
            <a:ext cx="1226398" cy="182880"/>
          </a:xfrm>
          <a:prstGeom prst="rect">
            <a:avLst/>
          </a:prstGeom>
        </p:spPr>
        <p:txBody>
          <a:bodyPr/>
          <a:lstStyle/>
          <a:p>
            <a:endParaRPr dirty="0">
              <a:solidFill>
                <a:srgbClr val="FFFFFF">
                  <a:lumMod val="60000"/>
                  <a:lumOff val="40000"/>
                </a:srgbClr>
              </a:solidFill>
            </a:endParaRPr>
          </a:p>
        </p:txBody>
      </p:sp>
      <p:sp>
        <p:nvSpPr>
          <p:cNvPr id="5" name="Footer Placeholder 4"/>
          <p:cNvSpPr>
            <a:spLocks noGrp="1"/>
          </p:cNvSpPr>
          <p:nvPr>
            <p:ph type="ftr" sz="quarter" idx="11"/>
          </p:nvPr>
        </p:nvSpPr>
        <p:spPr>
          <a:xfrm>
            <a:off x="7643020" y="4912505"/>
            <a:ext cx="2498723" cy="182880"/>
          </a:xfrm>
          <a:prstGeom prst="rect">
            <a:avLst/>
          </a:prstGeom>
        </p:spPr>
        <p:txBody>
          <a:bodyPr/>
          <a:lstStyle/>
          <a:p>
            <a:endParaRPr dirty="0">
              <a:solidFill>
                <a:srgbClr val="FFFFFF">
                  <a:lumMod val="60000"/>
                  <a:lumOff val="40000"/>
                </a:srgbClr>
              </a:solidFill>
            </a:endParaRP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5" name="TextBox 14"/>
          <p:cNvSpPr txBox="1"/>
          <p:nvPr userDrawn="1"/>
        </p:nvSpPr>
        <p:spPr>
          <a:xfrm>
            <a:off x="5989638" y="6556248"/>
            <a:ext cx="2787651" cy="182880"/>
          </a:xfrm>
          <a:prstGeom prst="rect">
            <a:avLst/>
          </a:prstGeom>
          <a:noFill/>
        </p:spPr>
        <p:txBody>
          <a:bodyPr wrap="none" lIns="0" tIns="0" rIns="0" bIns="0" rtlCol="0" anchor="ctr" anchorCtr="0">
            <a:noAutofit/>
          </a:bodyPr>
          <a:lstStyle/>
          <a:p>
            <a:r>
              <a:rPr lang="en-US" sz="800" dirty="0">
                <a:solidFill>
                  <a:srgbClr val="5F5F5F">
                    <a:lumMod val="60000"/>
                    <a:lumOff val="40000"/>
                  </a:srgbClr>
                </a:solidFill>
              </a:rPr>
              <a:t>Copyright © 2017</a:t>
            </a:r>
            <a:r>
              <a:rPr sz="800" dirty="0">
                <a:solidFill>
                  <a:srgbClr val="5F5F5F">
                    <a:lumMod val="60000"/>
                    <a:lumOff val="40000"/>
                  </a:srgbClr>
                </a:solidFill>
              </a:rPr>
              <a:t> Oracle and/or its affiliates. All rights reserved.  |</a:t>
            </a:r>
            <a:r>
              <a:rPr lang="en-US" sz="800" dirty="0">
                <a:solidFill>
                  <a:srgbClr val="5F5F5F">
                    <a:lumMod val="60000"/>
                    <a:lumOff val="40000"/>
                  </a:srgbClr>
                </a:solidFill>
              </a:rPr>
              <a:t> Oracle Confidential</a:t>
            </a:r>
            <a:r>
              <a:rPr lang="en-US" sz="800" baseline="0" dirty="0">
                <a:solidFill>
                  <a:srgbClr val="5F5F5F">
                    <a:lumMod val="60000"/>
                    <a:lumOff val="40000"/>
                  </a:srgbClr>
                </a:solidFill>
              </a:rPr>
              <a:t>: Internal Use Only</a:t>
            </a:r>
            <a:endParaRPr sz="800" dirty="0">
              <a:solidFill>
                <a:srgbClr val="5F5F5F">
                  <a:lumMod val="60000"/>
                  <a:lumOff val="40000"/>
                </a:srgbClr>
              </a:solidFill>
            </a:endParaRPr>
          </a:p>
        </p:txBody>
      </p:sp>
    </p:spTree>
    <p:extLst>
      <p:ext uri="{BB962C8B-B14F-4D97-AF65-F5344CB8AC3E}">
        <p14:creationId xmlns:p14="http://schemas.microsoft.com/office/powerpoint/2010/main" val="306378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2 Logos">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a:xfrm>
            <a:off x="6710170" y="6556248"/>
            <a:ext cx="1226398" cy="182880"/>
          </a:xfrm>
          <a:prstGeom prst="rect">
            <a:avLst/>
          </a:prstGeom>
        </p:spPr>
        <p:txBody>
          <a:bodyPr/>
          <a:lstStyle/>
          <a:p>
            <a:endParaRPr dirty="0">
              <a:solidFill>
                <a:srgbClr val="FFFFFF">
                  <a:lumMod val="60000"/>
                  <a:lumOff val="40000"/>
                </a:srgbClr>
              </a:solidFill>
            </a:endParaRPr>
          </a:p>
        </p:txBody>
      </p:sp>
      <p:sp>
        <p:nvSpPr>
          <p:cNvPr id="5" name="Footer Placeholder 4"/>
          <p:cNvSpPr>
            <a:spLocks noGrp="1"/>
          </p:cNvSpPr>
          <p:nvPr>
            <p:ph type="ftr" sz="quarter" idx="11"/>
          </p:nvPr>
        </p:nvSpPr>
        <p:spPr>
          <a:xfrm>
            <a:off x="7643020" y="4912505"/>
            <a:ext cx="2498723" cy="182880"/>
          </a:xfrm>
          <a:prstGeom prst="rect">
            <a:avLst/>
          </a:prstGeom>
        </p:spPr>
        <p:txBody>
          <a:bodyPr/>
          <a:lstStyle/>
          <a:p>
            <a:endParaRPr dirty="0">
              <a:solidFill>
                <a:srgbClr val="FFFFFF">
                  <a:lumMod val="60000"/>
                  <a:lumOff val="40000"/>
                </a:srgbClr>
              </a:solidFill>
            </a:endParaRP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16" name="TextBox 15"/>
          <p:cNvSpPr txBox="1"/>
          <p:nvPr userDrawn="1"/>
        </p:nvSpPr>
        <p:spPr>
          <a:xfrm>
            <a:off x="5989638" y="6556248"/>
            <a:ext cx="2787651" cy="182880"/>
          </a:xfrm>
          <a:prstGeom prst="rect">
            <a:avLst/>
          </a:prstGeom>
          <a:noFill/>
        </p:spPr>
        <p:txBody>
          <a:bodyPr wrap="none" lIns="0" tIns="0" rIns="0" bIns="0" rtlCol="0" anchor="ctr" anchorCtr="0">
            <a:noAutofit/>
          </a:bodyPr>
          <a:lstStyle/>
          <a:p>
            <a:r>
              <a:rPr lang="en-US" sz="800" dirty="0">
                <a:solidFill>
                  <a:srgbClr val="5F5F5F">
                    <a:lumMod val="60000"/>
                    <a:lumOff val="40000"/>
                  </a:srgbClr>
                </a:solidFill>
              </a:rPr>
              <a:t>Copyright © 2017</a:t>
            </a:r>
            <a:r>
              <a:rPr sz="800" dirty="0">
                <a:solidFill>
                  <a:srgbClr val="5F5F5F">
                    <a:lumMod val="60000"/>
                    <a:lumOff val="40000"/>
                  </a:srgbClr>
                </a:solidFill>
              </a:rPr>
              <a:t> Oracle and/or its affiliates. All rights reserved.  |</a:t>
            </a:r>
            <a:r>
              <a:rPr lang="en-US" sz="800" dirty="0">
                <a:solidFill>
                  <a:srgbClr val="5F5F5F">
                    <a:lumMod val="60000"/>
                    <a:lumOff val="40000"/>
                  </a:srgbClr>
                </a:solidFill>
              </a:rPr>
              <a:t> Oracle Confidential</a:t>
            </a:r>
            <a:r>
              <a:rPr lang="en-US" sz="800" baseline="0" dirty="0">
                <a:solidFill>
                  <a:srgbClr val="5F5F5F">
                    <a:lumMod val="60000"/>
                    <a:lumOff val="40000"/>
                  </a:srgbClr>
                </a:solidFill>
              </a:rPr>
              <a:t>: Internal Use Only</a:t>
            </a:r>
            <a:endParaRPr sz="800" dirty="0">
              <a:solidFill>
                <a:srgbClr val="5F5F5F">
                  <a:lumMod val="60000"/>
                  <a:lumOff val="40000"/>
                </a:srgbClr>
              </a:solidFill>
            </a:endParaRPr>
          </a:p>
        </p:txBody>
      </p:sp>
    </p:spTree>
    <p:extLst>
      <p:ext uri="{BB962C8B-B14F-4D97-AF65-F5344CB8AC3E}">
        <p14:creationId xmlns:p14="http://schemas.microsoft.com/office/powerpoint/2010/main" val="1416678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a:xfrm>
            <a:off x="3966970" y="6535850"/>
            <a:ext cx="1226398" cy="182880"/>
          </a:xfrm>
          <a:prstGeom prst="rect">
            <a:avLst/>
          </a:prstGeom>
        </p:spPr>
        <p:txBody>
          <a:bodyPr/>
          <a:lstStyle/>
          <a:p>
            <a:endParaRPr dirty="0">
              <a:solidFill>
                <a:srgbClr val="5F5F5F">
                  <a:lumMod val="60000"/>
                  <a:lumOff val="40000"/>
                </a:srgbClr>
              </a:solidFill>
            </a:endParaRPr>
          </a:p>
        </p:txBody>
      </p:sp>
      <p:sp>
        <p:nvSpPr>
          <p:cNvPr id="5" name="Footer Placeholder 4"/>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10170" y="6556248"/>
            <a:ext cx="1226398" cy="182880"/>
          </a:xfrm>
          <a:prstGeom prst="rect">
            <a:avLst/>
          </a:prstGeom>
        </p:spPr>
        <p:txBody>
          <a:bodyPr>
            <a:noAutofit/>
          </a:bodyPr>
          <a:lstStyle/>
          <a:p>
            <a:endParaRPr dirty="0">
              <a:solidFill>
                <a:srgbClr val="5F5F5F">
                  <a:lumMod val="60000"/>
                  <a:lumOff val="40000"/>
                </a:srgbClr>
              </a:solidFill>
            </a:endParaRPr>
          </a:p>
        </p:txBody>
      </p:sp>
      <p:sp>
        <p:nvSpPr>
          <p:cNvPr id="5" name="Footer Placeholder 4"/>
          <p:cNvSpPr>
            <a:spLocks noGrp="1"/>
          </p:cNvSpPr>
          <p:nvPr>
            <p:ph type="ftr" sz="quarter" idx="11"/>
          </p:nvPr>
        </p:nvSpPr>
        <p:spPr>
          <a:xfrm>
            <a:off x="7643020" y="4912505"/>
            <a:ext cx="2498723" cy="182880"/>
          </a:xfrm>
          <a:prstGeom prst="rect">
            <a:avLst/>
          </a:prstGeom>
        </p:spPr>
        <p:txBody>
          <a:bodyPr>
            <a:noAutofit/>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5" name="Footer Placeholder 4"/>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Border"/>
          <p:cNvGrpSpPr/>
          <p:nvPr/>
        </p:nvGrpSpPr>
        <p:grpSpPr>
          <a:xfrm>
            <a:off x="-287" y="0"/>
            <a:ext cx="12189399"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pic>
        <p:nvPicPr>
          <p:cNvPr id="19" name="Oracle red badge logo" descr="Oracle logo in white on red staging background"/>
          <p:cNvPicPr>
            <a:picLocks noChangeAspect="1"/>
          </p:cNvPicPr>
          <p:nvPr/>
        </p:nvPicPr>
        <p:blipFill>
          <a:blip r:embed="rId41"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a:extLst>
              <a:ext uri="{FF2B5EF4-FFF2-40B4-BE49-F238E27FC236}">
                <a16:creationId xmlns:a16="http://schemas.microsoft.com/office/drawing/2014/main" id="{21EC9606-2D6B-7849-AD40-4BFE6BC25BEF}"/>
              </a:ext>
            </a:extLst>
          </p:cNvPr>
          <p:cNvSpPr txBox="1"/>
          <p:nvPr userDrawn="1"/>
        </p:nvSpPr>
        <p:spPr>
          <a:xfrm>
            <a:off x="2817812" y="6477000"/>
            <a:ext cx="9144000" cy="152400"/>
          </a:xfrm>
          <a:prstGeom prst="rect">
            <a:avLst/>
          </a:prstGeom>
          <a:noFill/>
        </p:spPr>
        <p:txBody>
          <a:bodyPr wrap="none" lIns="0" tIns="0" rIns="0" bIns="0" rtlCol="0" anchor="ctr" anchorCtr="0">
            <a:noAutofit/>
          </a:bodyPr>
          <a:lstStyle/>
          <a:p>
            <a:r>
              <a:rPr sz="800" dirty="0">
                <a:solidFill>
                  <a:schemeClr val="tx1">
                    <a:lumMod val="75000"/>
                  </a:schemeClr>
                </a:solidFill>
              </a:rPr>
              <a:t>Copyright © </a:t>
            </a:r>
            <a:r>
              <a:rPr lang="en-US" sz="800" dirty="0">
                <a:solidFill>
                  <a:schemeClr val="tx1">
                    <a:lumMod val="75000"/>
                  </a:schemeClr>
                </a:solidFill>
              </a:rPr>
              <a:t>2020 </a:t>
            </a:r>
            <a:r>
              <a:rPr sz="800" dirty="0">
                <a:solidFill>
                  <a:schemeClr val="tx1">
                    <a:lumMod val="75000"/>
                  </a:schemeClr>
                </a:solidFill>
              </a:rPr>
              <a:t>Oracle and/or its affiliates. All rights reserved.</a:t>
            </a:r>
            <a:r>
              <a:rPr lang="en-US" sz="800" dirty="0">
                <a:solidFill>
                  <a:schemeClr val="tx1">
                    <a:lumMod val="75000"/>
                  </a:schemeClr>
                </a:solidFill>
              </a:rPr>
              <a:t> Licensed under the Creative Commons Attribution 4.0 International License as shown at https://creativecommons.org/licenses/by/4.0/legalcode. </a:t>
            </a:r>
            <a:r>
              <a:rPr sz="800" dirty="0">
                <a:solidFill>
                  <a:schemeClr val="tx1">
                    <a:lumMod val="75000"/>
                  </a:schemeClr>
                </a:solidFill>
              </a:rPr>
              <a:t>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‹N›</a:t>
            </a:fld>
            <a:endParaRPr sz="800" dirty="0">
              <a:solidFill>
                <a:schemeClr val="tx1">
                  <a:lumMod val="75000"/>
                </a:schemeClr>
              </a:solidFill>
            </a:endParaRPr>
          </a:p>
        </p:txBody>
      </p:sp>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 id="2147483940" r:id="rId12"/>
    <p:sldLayoutId id="2147483941" r:id="rId13"/>
    <p:sldLayoutId id="2147483942" r:id="rId14"/>
    <p:sldLayoutId id="2147483943" r:id="rId15"/>
    <p:sldLayoutId id="2147483944" r:id="rId16"/>
    <p:sldLayoutId id="2147483945" r:id="rId17"/>
    <p:sldLayoutId id="2147483946" r:id="rId18"/>
    <p:sldLayoutId id="2147483947" r:id="rId19"/>
    <p:sldLayoutId id="2147483948" r:id="rId20"/>
    <p:sldLayoutId id="2147483949" r:id="rId21"/>
    <p:sldLayoutId id="2147483950" r:id="rId22"/>
    <p:sldLayoutId id="2147483951" r:id="rId23"/>
    <p:sldLayoutId id="2147483952" r:id="rId24"/>
    <p:sldLayoutId id="2147483953" r:id="rId25"/>
    <p:sldLayoutId id="2147483954" r:id="rId26"/>
    <p:sldLayoutId id="2147483955" r:id="rId27"/>
    <p:sldLayoutId id="2147483956" r:id="rId28"/>
    <p:sldLayoutId id="2147483957" r:id="rId29"/>
    <p:sldLayoutId id="2147483958" r:id="rId30"/>
    <p:sldLayoutId id="2147483959" r:id="rId31"/>
    <p:sldLayoutId id="2147483960" r:id="rId32"/>
    <p:sldLayoutId id="2147483961" r:id="rId33"/>
    <p:sldLayoutId id="2147483962" r:id="rId34"/>
    <p:sldLayoutId id="2147483963" r:id="rId35"/>
    <p:sldLayoutId id="2147483964" r:id="rId36"/>
    <p:sldLayoutId id="2147483965" r:id="rId37"/>
    <p:sldLayoutId id="2147483966" r:id="rId38"/>
    <p:sldLayoutId id="2147483967" r:id="rId3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4" orient="horz" pos="412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hyperlink" Target="https://itoug.it/" TargetMode="External"/><Relationship Id="rId3" Type="http://schemas.openxmlformats.org/officeDocument/2006/relationships/image" Target="../media/image17.jpg"/><Relationship Id="rId7" Type="http://schemas.openxmlformats.org/officeDocument/2006/relationships/hyperlink" Target="https://www.linkedin.com/in/robertocapancioni" TargetMode="External"/><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openxmlformats.org/officeDocument/2006/relationships/hyperlink" Target="mailto:sviluppo@capancioni.com" TargetMode="External"/><Relationship Id="rId5" Type="http://schemas.openxmlformats.org/officeDocument/2006/relationships/image" Target="../media/image19.pn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57280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3800590" y="417736"/>
            <a:ext cx="4675897" cy="616896"/>
          </a:xfrm>
        </p:spPr>
        <p:txBody>
          <a:bodyPr>
            <a:normAutofit/>
          </a:bodyPr>
          <a:lstStyle/>
          <a:p>
            <a:r>
              <a:rPr lang="it-IT" dirty="0"/>
              <a:t>Creazione Applicativo</a:t>
            </a:r>
          </a:p>
        </p:txBody>
      </p:sp>
      <p:pic>
        <p:nvPicPr>
          <p:cNvPr id="5" name="Immagine 4">
            <a:extLst>
              <a:ext uri="{FF2B5EF4-FFF2-40B4-BE49-F238E27FC236}">
                <a16:creationId xmlns:a16="http://schemas.microsoft.com/office/drawing/2014/main" id="{13FDF1A5-CBAA-4F97-8DFC-E845BF1BE66C}"/>
              </a:ext>
            </a:extLst>
          </p:cNvPr>
          <p:cNvPicPr>
            <a:picLocks noChangeAspect="1"/>
          </p:cNvPicPr>
          <p:nvPr/>
        </p:nvPicPr>
        <p:blipFill>
          <a:blip r:embed="rId2"/>
          <a:stretch>
            <a:fillRect/>
          </a:stretch>
        </p:blipFill>
        <p:spPr>
          <a:xfrm>
            <a:off x="877824" y="1376389"/>
            <a:ext cx="9956722" cy="4459227"/>
          </a:xfrm>
          <a:prstGeom prst="rect">
            <a:avLst/>
          </a:prstGeom>
        </p:spPr>
      </p:pic>
      <p:sp>
        <p:nvSpPr>
          <p:cNvPr id="6" name="Freccia a destra 5">
            <a:extLst>
              <a:ext uri="{FF2B5EF4-FFF2-40B4-BE49-F238E27FC236}">
                <a16:creationId xmlns:a16="http://schemas.microsoft.com/office/drawing/2014/main" id="{A04CD28D-1A01-48DC-8C96-E0EB7CDD9403}"/>
              </a:ext>
            </a:extLst>
          </p:cNvPr>
          <p:cNvSpPr/>
          <p:nvPr/>
        </p:nvSpPr>
        <p:spPr>
          <a:xfrm rot="13197242">
            <a:off x="9492960" y="2900009"/>
            <a:ext cx="713232" cy="446696"/>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it-IT"/>
          </a:p>
        </p:txBody>
      </p:sp>
    </p:spTree>
    <p:extLst>
      <p:ext uri="{BB962C8B-B14F-4D97-AF65-F5344CB8AC3E}">
        <p14:creationId xmlns:p14="http://schemas.microsoft.com/office/powerpoint/2010/main" val="4237613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3800590" y="417736"/>
            <a:ext cx="4675897" cy="616896"/>
          </a:xfrm>
        </p:spPr>
        <p:txBody>
          <a:bodyPr>
            <a:normAutofit/>
          </a:bodyPr>
          <a:lstStyle/>
          <a:p>
            <a:r>
              <a:rPr lang="it-IT" dirty="0"/>
              <a:t>Creazione Applicativo</a:t>
            </a:r>
          </a:p>
        </p:txBody>
      </p:sp>
      <p:pic>
        <p:nvPicPr>
          <p:cNvPr id="4" name="Immagine 3">
            <a:extLst>
              <a:ext uri="{FF2B5EF4-FFF2-40B4-BE49-F238E27FC236}">
                <a16:creationId xmlns:a16="http://schemas.microsoft.com/office/drawing/2014/main" id="{F1CC36D5-0F8A-47CB-A32C-4BCD8A4791AC}"/>
              </a:ext>
            </a:extLst>
          </p:cNvPr>
          <p:cNvPicPr>
            <a:picLocks noChangeAspect="1"/>
          </p:cNvPicPr>
          <p:nvPr/>
        </p:nvPicPr>
        <p:blipFill>
          <a:blip r:embed="rId2"/>
          <a:stretch>
            <a:fillRect/>
          </a:stretch>
        </p:blipFill>
        <p:spPr>
          <a:xfrm>
            <a:off x="502920" y="1145392"/>
            <a:ext cx="10734929" cy="4944233"/>
          </a:xfrm>
          <a:prstGeom prst="rect">
            <a:avLst/>
          </a:prstGeom>
        </p:spPr>
      </p:pic>
    </p:spTree>
    <p:extLst>
      <p:ext uri="{BB962C8B-B14F-4D97-AF65-F5344CB8AC3E}">
        <p14:creationId xmlns:p14="http://schemas.microsoft.com/office/powerpoint/2010/main" val="45294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B3A46B-E47B-D14B-8ACC-DF75647B7357}"/>
              </a:ext>
            </a:extLst>
          </p:cNvPr>
          <p:cNvSpPr>
            <a:spLocks noGrp="1"/>
          </p:cNvSpPr>
          <p:nvPr>
            <p:ph type="sldNum" sz="quarter" idx="12"/>
          </p:nvPr>
        </p:nvSpPr>
        <p:spPr/>
        <p:txBody>
          <a:bodyPr/>
          <a:lstStyle/>
          <a:p>
            <a:fld id="{345D60D9-5372-5F40-9443-0F9AE5BDC3C8}" type="slidenum">
              <a:rPr lang="en-US" smtClean="0"/>
              <a:pPr/>
              <a:t>12</a:t>
            </a:fld>
            <a:endParaRPr lang="en-US" dirty="0"/>
          </a:p>
        </p:txBody>
      </p:sp>
      <p:sp>
        <p:nvSpPr>
          <p:cNvPr id="5" name="Title 4">
            <a:extLst>
              <a:ext uri="{FF2B5EF4-FFF2-40B4-BE49-F238E27FC236}">
                <a16:creationId xmlns:a16="http://schemas.microsoft.com/office/drawing/2014/main" id="{0BF20099-FAE5-B045-A3A5-3E6107A3A107}"/>
              </a:ext>
            </a:extLst>
          </p:cNvPr>
          <p:cNvSpPr>
            <a:spLocks noGrp="1"/>
          </p:cNvSpPr>
          <p:nvPr>
            <p:ph type="title"/>
          </p:nvPr>
        </p:nvSpPr>
        <p:spPr/>
        <p:txBody>
          <a:bodyPr/>
          <a:lstStyle/>
          <a:p>
            <a:r>
              <a:rPr lang="it-IT" dirty="0">
                <a:latin typeface="Georgia" panose="02040502050405020303" pitchFamily="18" charset="0"/>
              </a:rPr>
              <a:t>Ricerca con </a:t>
            </a:r>
            <a:r>
              <a:rPr lang="it-IT" dirty="0" err="1">
                <a:latin typeface="Georgia" panose="02040502050405020303" pitchFamily="18" charset="0"/>
              </a:rPr>
              <a:t>Facet</a:t>
            </a:r>
            <a:endParaRPr lang="x-none" dirty="0">
              <a:latin typeface="Georgia" panose="02040502050405020303" pitchFamily="18" charset="0"/>
            </a:endParaRPr>
          </a:p>
        </p:txBody>
      </p:sp>
    </p:spTree>
    <p:extLst>
      <p:ext uri="{BB962C8B-B14F-4D97-AF65-F5344CB8AC3E}">
        <p14:creationId xmlns:p14="http://schemas.microsoft.com/office/powerpoint/2010/main" val="3738155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3958910" y="408281"/>
            <a:ext cx="3579316" cy="616896"/>
          </a:xfrm>
        </p:spPr>
        <p:txBody>
          <a:bodyPr>
            <a:normAutofit/>
          </a:bodyPr>
          <a:lstStyle/>
          <a:p>
            <a:r>
              <a:rPr lang="it-IT" dirty="0"/>
              <a:t>Ricerca con </a:t>
            </a:r>
            <a:r>
              <a:rPr lang="it-IT" dirty="0" err="1"/>
              <a:t>Facet</a:t>
            </a:r>
            <a:endParaRPr lang="it-IT" dirty="0"/>
          </a:p>
        </p:txBody>
      </p:sp>
      <p:pic>
        <p:nvPicPr>
          <p:cNvPr id="4" name="Immagine 3">
            <a:extLst>
              <a:ext uri="{FF2B5EF4-FFF2-40B4-BE49-F238E27FC236}">
                <a16:creationId xmlns:a16="http://schemas.microsoft.com/office/drawing/2014/main" id="{DBDD023D-586C-4B2A-88F0-CF40E1A2DFDA}"/>
              </a:ext>
            </a:extLst>
          </p:cNvPr>
          <p:cNvPicPr>
            <a:picLocks noChangeAspect="1"/>
          </p:cNvPicPr>
          <p:nvPr/>
        </p:nvPicPr>
        <p:blipFill>
          <a:blip r:embed="rId2"/>
          <a:stretch>
            <a:fillRect/>
          </a:stretch>
        </p:blipFill>
        <p:spPr>
          <a:xfrm>
            <a:off x="702527" y="1025177"/>
            <a:ext cx="5505180" cy="4092020"/>
          </a:xfrm>
          <a:prstGeom prst="rect">
            <a:avLst/>
          </a:prstGeom>
          <a:ln>
            <a:noFill/>
          </a:ln>
          <a:effectLst>
            <a:outerShdw blurRad="292100" dist="139700" dir="2700000" algn="tl" rotWithShape="0">
              <a:srgbClr val="333333">
                <a:alpha val="65000"/>
              </a:srgbClr>
            </a:outerShdw>
          </a:effectLst>
        </p:spPr>
      </p:pic>
      <p:pic>
        <p:nvPicPr>
          <p:cNvPr id="7" name="Immagine 6">
            <a:extLst>
              <a:ext uri="{FF2B5EF4-FFF2-40B4-BE49-F238E27FC236}">
                <a16:creationId xmlns:a16="http://schemas.microsoft.com/office/drawing/2014/main" id="{3D8452A2-A73D-42AE-8E86-A5E3F908E63A}"/>
              </a:ext>
            </a:extLst>
          </p:cNvPr>
          <p:cNvPicPr>
            <a:picLocks noChangeAspect="1"/>
          </p:cNvPicPr>
          <p:nvPr/>
        </p:nvPicPr>
        <p:blipFill>
          <a:blip r:embed="rId3"/>
          <a:stretch>
            <a:fillRect/>
          </a:stretch>
        </p:blipFill>
        <p:spPr>
          <a:xfrm>
            <a:off x="4857817" y="1950894"/>
            <a:ext cx="5360817" cy="40090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27753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3958910" y="408281"/>
            <a:ext cx="3579316" cy="616896"/>
          </a:xfrm>
        </p:spPr>
        <p:txBody>
          <a:bodyPr>
            <a:normAutofit/>
          </a:bodyPr>
          <a:lstStyle/>
          <a:p>
            <a:r>
              <a:rPr lang="it-IT" dirty="0"/>
              <a:t>Ricerca con </a:t>
            </a:r>
            <a:r>
              <a:rPr lang="it-IT" dirty="0" err="1"/>
              <a:t>Facet</a:t>
            </a:r>
            <a:endParaRPr lang="it-IT" dirty="0"/>
          </a:p>
        </p:txBody>
      </p:sp>
      <p:pic>
        <p:nvPicPr>
          <p:cNvPr id="5" name="Immagine 4">
            <a:extLst>
              <a:ext uri="{FF2B5EF4-FFF2-40B4-BE49-F238E27FC236}">
                <a16:creationId xmlns:a16="http://schemas.microsoft.com/office/drawing/2014/main" id="{1402524F-ED6C-416B-8CFA-5E2D8E6E63F4}"/>
              </a:ext>
            </a:extLst>
          </p:cNvPr>
          <p:cNvPicPr>
            <a:picLocks noChangeAspect="1"/>
          </p:cNvPicPr>
          <p:nvPr/>
        </p:nvPicPr>
        <p:blipFill>
          <a:blip r:embed="rId2"/>
          <a:stretch>
            <a:fillRect/>
          </a:stretch>
        </p:blipFill>
        <p:spPr>
          <a:xfrm>
            <a:off x="484285" y="1025177"/>
            <a:ext cx="5526222" cy="4170219"/>
          </a:xfrm>
          <a:prstGeom prst="rect">
            <a:avLst/>
          </a:prstGeom>
          <a:ln>
            <a:noFill/>
          </a:ln>
          <a:effectLst>
            <a:outerShdw blurRad="292100" dist="139700" dir="2700000" algn="tl" rotWithShape="0">
              <a:srgbClr val="333333">
                <a:alpha val="65000"/>
              </a:srgbClr>
            </a:outerShdw>
          </a:effectLst>
        </p:spPr>
      </p:pic>
      <p:pic>
        <p:nvPicPr>
          <p:cNvPr id="8" name="Immagine 7">
            <a:extLst>
              <a:ext uri="{FF2B5EF4-FFF2-40B4-BE49-F238E27FC236}">
                <a16:creationId xmlns:a16="http://schemas.microsoft.com/office/drawing/2014/main" id="{CFCEBBD8-78C6-4EC1-92DC-0DE33AA5D03A}"/>
              </a:ext>
            </a:extLst>
          </p:cNvPr>
          <p:cNvPicPr>
            <a:picLocks noChangeAspect="1"/>
          </p:cNvPicPr>
          <p:nvPr/>
        </p:nvPicPr>
        <p:blipFill>
          <a:blip r:embed="rId3"/>
          <a:stretch>
            <a:fillRect/>
          </a:stretch>
        </p:blipFill>
        <p:spPr>
          <a:xfrm>
            <a:off x="5420239" y="1393025"/>
            <a:ext cx="6187976" cy="46486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20597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3958910" y="408281"/>
            <a:ext cx="3579316" cy="616896"/>
          </a:xfrm>
        </p:spPr>
        <p:txBody>
          <a:bodyPr>
            <a:normAutofit/>
          </a:bodyPr>
          <a:lstStyle/>
          <a:p>
            <a:r>
              <a:rPr lang="it-IT" dirty="0"/>
              <a:t>Ricerca con </a:t>
            </a:r>
            <a:r>
              <a:rPr lang="it-IT" dirty="0" err="1"/>
              <a:t>Facet</a:t>
            </a:r>
            <a:endParaRPr lang="it-IT" dirty="0"/>
          </a:p>
        </p:txBody>
      </p:sp>
      <p:pic>
        <p:nvPicPr>
          <p:cNvPr id="4" name="Immagine 3">
            <a:extLst>
              <a:ext uri="{FF2B5EF4-FFF2-40B4-BE49-F238E27FC236}">
                <a16:creationId xmlns:a16="http://schemas.microsoft.com/office/drawing/2014/main" id="{1BA8F968-9BC6-42FF-A3C5-11F47CF0D300}"/>
              </a:ext>
            </a:extLst>
          </p:cNvPr>
          <p:cNvPicPr>
            <a:picLocks noChangeAspect="1"/>
          </p:cNvPicPr>
          <p:nvPr/>
        </p:nvPicPr>
        <p:blipFill>
          <a:blip r:embed="rId2"/>
          <a:stretch>
            <a:fillRect/>
          </a:stretch>
        </p:blipFill>
        <p:spPr>
          <a:xfrm>
            <a:off x="1270457" y="1130739"/>
            <a:ext cx="9970513" cy="4596522"/>
          </a:xfrm>
          <a:prstGeom prst="rect">
            <a:avLst/>
          </a:prstGeom>
        </p:spPr>
      </p:pic>
    </p:spTree>
    <p:extLst>
      <p:ext uri="{BB962C8B-B14F-4D97-AF65-F5344CB8AC3E}">
        <p14:creationId xmlns:p14="http://schemas.microsoft.com/office/powerpoint/2010/main" val="1990903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2308530" y="408281"/>
            <a:ext cx="6534388" cy="616896"/>
          </a:xfrm>
        </p:spPr>
        <p:txBody>
          <a:bodyPr>
            <a:normAutofit/>
          </a:bodyPr>
          <a:lstStyle/>
          <a:p>
            <a:r>
              <a:rPr lang="it-IT" dirty="0"/>
              <a:t>Ricerca con </a:t>
            </a:r>
            <a:r>
              <a:rPr lang="it-IT" dirty="0" err="1"/>
              <a:t>Facet</a:t>
            </a:r>
            <a:r>
              <a:rPr lang="it-IT" dirty="0"/>
              <a:t> – Valori Multipli</a:t>
            </a:r>
          </a:p>
        </p:txBody>
      </p:sp>
      <p:pic>
        <p:nvPicPr>
          <p:cNvPr id="5" name="Immagine 4">
            <a:extLst>
              <a:ext uri="{FF2B5EF4-FFF2-40B4-BE49-F238E27FC236}">
                <a16:creationId xmlns:a16="http://schemas.microsoft.com/office/drawing/2014/main" id="{5CC53733-3158-44B5-9D71-D78ED998E406}"/>
              </a:ext>
            </a:extLst>
          </p:cNvPr>
          <p:cNvPicPr>
            <a:picLocks noChangeAspect="1"/>
          </p:cNvPicPr>
          <p:nvPr/>
        </p:nvPicPr>
        <p:blipFill>
          <a:blip r:embed="rId2"/>
          <a:stretch>
            <a:fillRect/>
          </a:stretch>
        </p:blipFill>
        <p:spPr>
          <a:xfrm>
            <a:off x="1314541" y="1619504"/>
            <a:ext cx="8716467" cy="3944953"/>
          </a:xfrm>
          <a:prstGeom prst="rect">
            <a:avLst/>
          </a:prstGeom>
        </p:spPr>
      </p:pic>
      <p:sp>
        <p:nvSpPr>
          <p:cNvPr id="4" name="Freccia a destra 3">
            <a:extLst>
              <a:ext uri="{FF2B5EF4-FFF2-40B4-BE49-F238E27FC236}">
                <a16:creationId xmlns:a16="http://schemas.microsoft.com/office/drawing/2014/main" id="{E08916CD-6BE6-4110-8581-05271DAC5943}"/>
              </a:ext>
            </a:extLst>
          </p:cNvPr>
          <p:cNvSpPr/>
          <p:nvPr/>
        </p:nvSpPr>
        <p:spPr>
          <a:xfrm rot="7946001">
            <a:off x="9292078" y="3271260"/>
            <a:ext cx="571298" cy="315477"/>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it-IT"/>
          </a:p>
        </p:txBody>
      </p:sp>
    </p:spTree>
    <p:extLst>
      <p:ext uri="{BB962C8B-B14F-4D97-AF65-F5344CB8AC3E}">
        <p14:creationId xmlns:p14="http://schemas.microsoft.com/office/powerpoint/2010/main" val="34803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2308530" y="408281"/>
            <a:ext cx="6534388" cy="616896"/>
          </a:xfrm>
        </p:spPr>
        <p:txBody>
          <a:bodyPr>
            <a:normAutofit fontScale="90000"/>
          </a:bodyPr>
          <a:lstStyle/>
          <a:p>
            <a:r>
              <a:rPr lang="it-IT" dirty="0"/>
              <a:t>Ricerca con </a:t>
            </a:r>
            <a:r>
              <a:rPr lang="it-IT" dirty="0" err="1"/>
              <a:t>Facet</a:t>
            </a:r>
            <a:r>
              <a:rPr lang="it-IT" dirty="0"/>
              <a:t> – Supporto Immagine</a:t>
            </a:r>
          </a:p>
        </p:txBody>
      </p:sp>
      <p:pic>
        <p:nvPicPr>
          <p:cNvPr id="4" name="Immagine 3">
            <a:extLst>
              <a:ext uri="{FF2B5EF4-FFF2-40B4-BE49-F238E27FC236}">
                <a16:creationId xmlns:a16="http://schemas.microsoft.com/office/drawing/2014/main" id="{FC36EA7A-5C0D-4680-BE47-A6CDA21E4718}"/>
              </a:ext>
            </a:extLst>
          </p:cNvPr>
          <p:cNvPicPr>
            <a:picLocks noChangeAspect="1"/>
          </p:cNvPicPr>
          <p:nvPr/>
        </p:nvPicPr>
        <p:blipFill>
          <a:blip r:embed="rId2"/>
          <a:stretch>
            <a:fillRect/>
          </a:stretch>
        </p:blipFill>
        <p:spPr>
          <a:xfrm>
            <a:off x="1962614" y="1276152"/>
            <a:ext cx="7570273" cy="4660297"/>
          </a:xfrm>
          <a:prstGeom prst="rect">
            <a:avLst/>
          </a:prstGeom>
        </p:spPr>
      </p:pic>
      <p:sp>
        <p:nvSpPr>
          <p:cNvPr id="5" name="Freccia a destra 4">
            <a:extLst>
              <a:ext uri="{FF2B5EF4-FFF2-40B4-BE49-F238E27FC236}">
                <a16:creationId xmlns:a16="http://schemas.microsoft.com/office/drawing/2014/main" id="{EFF0A514-0BC4-4E44-91ED-EF116D3F3F0D}"/>
              </a:ext>
            </a:extLst>
          </p:cNvPr>
          <p:cNvSpPr/>
          <p:nvPr/>
        </p:nvSpPr>
        <p:spPr>
          <a:xfrm rot="7946001">
            <a:off x="8866425" y="3830345"/>
            <a:ext cx="571298" cy="315477"/>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it-IT"/>
          </a:p>
        </p:txBody>
      </p:sp>
    </p:spTree>
    <p:extLst>
      <p:ext uri="{BB962C8B-B14F-4D97-AF65-F5344CB8AC3E}">
        <p14:creationId xmlns:p14="http://schemas.microsoft.com/office/powerpoint/2010/main" val="394332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2308530" y="408281"/>
            <a:ext cx="6534388" cy="616896"/>
          </a:xfrm>
        </p:spPr>
        <p:txBody>
          <a:bodyPr>
            <a:normAutofit fontScale="90000"/>
          </a:bodyPr>
          <a:lstStyle/>
          <a:p>
            <a:r>
              <a:rPr lang="it-IT" dirty="0"/>
              <a:t>Ricerca con </a:t>
            </a:r>
            <a:r>
              <a:rPr lang="it-IT" dirty="0" err="1"/>
              <a:t>Facet</a:t>
            </a:r>
            <a:r>
              <a:rPr lang="it-IT" dirty="0"/>
              <a:t> – Supporto Immagine</a:t>
            </a:r>
          </a:p>
        </p:txBody>
      </p:sp>
      <p:pic>
        <p:nvPicPr>
          <p:cNvPr id="5" name="Immagine 4">
            <a:extLst>
              <a:ext uri="{FF2B5EF4-FFF2-40B4-BE49-F238E27FC236}">
                <a16:creationId xmlns:a16="http://schemas.microsoft.com/office/drawing/2014/main" id="{75DAB7C0-E3C0-4622-832B-44E0D635CD86}"/>
              </a:ext>
            </a:extLst>
          </p:cNvPr>
          <p:cNvPicPr>
            <a:picLocks noChangeAspect="1"/>
          </p:cNvPicPr>
          <p:nvPr/>
        </p:nvPicPr>
        <p:blipFill>
          <a:blip r:embed="rId2"/>
          <a:stretch>
            <a:fillRect/>
          </a:stretch>
        </p:blipFill>
        <p:spPr>
          <a:xfrm>
            <a:off x="1165280" y="1025177"/>
            <a:ext cx="10181628" cy="4834404"/>
          </a:xfrm>
          <a:prstGeom prst="rect">
            <a:avLst/>
          </a:prstGeom>
        </p:spPr>
      </p:pic>
    </p:spTree>
    <p:extLst>
      <p:ext uri="{BB962C8B-B14F-4D97-AF65-F5344CB8AC3E}">
        <p14:creationId xmlns:p14="http://schemas.microsoft.com/office/powerpoint/2010/main" val="179297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B3A46B-E47B-D14B-8ACC-DF75647B7357}"/>
              </a:ext>
            </a:extLst>
          </p:cNvPr>
          <p:cNvSpPr>
            <a:spLocks noGrp="1"/>
          </p:cNvSpPr>
          <p:nvPr>
            <p:ph type="sldNum" sz="quarter" idx="12"/>
          </p:nvPr>
        </p:nvSpPr>
        <p:spPr/>
        <p:txBody>
          <a:bodyPr/>
          <a:lstStyle/>
          <a:p>
            <a:fld id="{345D60D9-5372-5F40-9443-0F9AE5BDC3C8}" type="slidenum">
              <a:rPr lang="en-US" smtClean="0"/>
              <a:pPr/>
              <a:t>19</a:t>
            </a:fld>
            <a:endParaRPr lang="en-US" dirty="0"/>
          </a:p>
        </p:txBody>
      </p:sp>
      <p:sp>
        <p:nvSpPr>
          <p:cNvPr id="5" name="Title 4">
            <a:extLst>
              <a:ext uri="{FF2B5EF4-FFF2-40B4-BE49-F238E27FC236}">
                <a16:creationId xmlns:a16="http://schemas.microsoft.com/office/drawing/2014/main" id="{0BF20099-FAE5-B045-A3A5-3E6107A3A107}"/>
              </a:ext>
            </a:extLst>
          </p:cNvPr>
          <p:cNvSpPr>
            <a:spLocks noGrp="1"/>
          </p:cNvSpPr>
          <p:nvPr>
            <p:ph type="title"/>
          </p:nvPr>
        </p:nvSpPr>
        <p:spPr/>
        <p:txBody>
          <a:bodyPr/>
          <a:lstStyle/>
          <a:p>
            <a:r>
              <a:rPr lang="it-IT" dirty="0">
                <a:latin typeface="Georgia" panose="02040502050405020303" pitchFamily="18" charset="0"/>
              </a:rPr>
              <a:t>Filtri Intelligenti</a:t>
            </a:r>
            <a:endParaRPr lang="x-none" dirty="0">
              <a:latin typeface="Georgia" panose="02040502050405020303" pitchFamily="18" charset="0"/>
            </a:endParaRPr>
          </a:p>
        </p:txBody>
      </p:sp>
    </p:spTree>
    <p:extLst>
      <p:ext uri="{BB962C8B-B14F-4D97-AF65-F5344CB8AC3E}">
        <p14:creationId xmlns:p14="http://schemas.microsoft.com/office/powerpoint/2010/main" val="25942676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pex-r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02554" y="206231"/>
            <a:ext cx="2792245" cy="2792245"/>
          </a:xfrm>
          <a:prstGeom prst="rect">
            <a:avLst/>
          </a:prstGeom>
        </p:spPr>
      </p:pic>
      <p:sp>
        <p:nvSpPr>
          <p:cNvPr id="8" name="Title 3"/>
          <p:cNvSpPr>
            <a:spLocks noGrp="1"/>
          </p:cNvSpPr>
          <p:nvPr>
            <p:ph type="ctrTitle"/>
          </p:nvPr>
        </p:nvSpPr>
        <p:spPr>
          <a:xfrm>
            <a:off x="313698" y="2791969"/>
            <a:ext cx="11125199" cy="1470025"/>
          </a:xfrm>
        </p:spPr>
        <p:txBody>
          <a:bodyPr/>
          <a:lstStyle/>
          <a:p>
            <a:pPr algn="ctr"/>
            <a:r>
              <a:rPr lang="it-IT" b="1" dirty="0"/>
              <a:t>Corso APEX ODCEC Milano:</a:t>
            </a:r>
            <a:br>
              <a:rPr lang="it-IT" b="1" dirty="0"/>
            </a:br>
            <a:r>
              <a:rPr lang="it-IT" b="1" dirty="0"/>
              <a:t>23-Set-22 - 27-Gen-23</a:t>
            </a:r>
            <a:endParaRPr lang="en-US" b="1" dirty="0"/>
          </a:p>
        </p:txBody>
      </p:sp>
      <p:sp>
        <p:nvSpPr>
          <p:cNvPr id="4" name="Title 3">
            <a:extLst>
              <a:ext uri="{FF2B5EF4-FFF2-40B4-BE49-F238E27FC236}">
                <a16:creationId xmlns:a16="http://schemas.microsoft.com/office/drawing/2014/main" id="{258DB05E-ABCA-4D57-91B9-19E9AA53AFDF}"/>
              </a:ext>
            </a:extLst>
          </p:cNvPr>
          <p:cNvSpPr txBox="1">
            <a:spLocks/>
          </p:cNvSpPr>
          <p:nvPr/>
        </p:nvSpPr>
        <p:spPr>
          <a:xfrm>
            <a:off x="6748273" y="5285232"/>
            <a:ext cx="5586984" cy="587645"/>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4800" kern="1200">
                <a:solidFill>
                  <a:schemeClr val="tx1"/>
                </a:solidFill>
                <a:latin typeface="+mj-lt"/>
                <a:ea typeface="+mj-ea"/>
                <a:cs typeface="+mj-cs"/>
              </a:defRPr>
            </a:lvl1pPr>
          </a:lstStyle>
          <a:p>
            <a:pPr algn="ctr"/>
            <a:r>
              <a:rPr lang="it-IT" sz="3200" b="1" dirty="0"/>
              <a:t>Ing. Roberto Capancioni</a:t>
            </a:r>
            <a:endParaRPr lang="en-US" sz="3200" b="1" dirty="0"/>
          </a:p>
        </p:txBody>
      </p:sp>
      <p:sp>
        <p:nvSpPr>
          <p:cNvPr id="5" name="Title 3">
            <a:extLst>
              <a:ext uri="{FF2B5EF4-FFF2-40B4-BE49-F238E27FC236}">
                <a16:creationId xmlns:a16="http://schemas.microsoft.com/office/drawing/2014/main" id="{14F8B358-9741-4437-A404-A2AE3087B4C7}"/>
              </a:ext>
            </a:extLst>
          </p:cNvPr>
          <p:cNvSpPr txBox="1">
            <a:spLocks/>
          </p:cNvSpPr>
          <p:nvPr/>
        </p:nvSpPr>
        <p:spPr>
          <a:xfrm>
            <a:off x="804671" y="5285232"/>
            <a:ext cx="4329391" cy="587645"/>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4800" kern="1200">
                <a:solidFill>
                  <a:schemeClr val="tx1"/>
                </a:solidFill>
                <a:latin typeface="+mj-lt"/>
                <a:ea typeface="+mj-ea"/>
                <a:cs typeface="+mj-cs"/>
              </a:defRPr>
            </a:lvl1pPr>
          </a:lstStyle>
          <a:p>
            <a:pPr algn="ctr"/>
            <a:r>
              <a:rPr lang="it-IT" sz="3200" b="1" dirty="0"/>
              <a:t>24 Ottobre 2022</a:t>
            </a:r>
            <a:endParaRPr lang="en-US" sz="3200" b="1" dirty="0"/>
          </a:p>
        </p:txBody>
      </p:sp>
    </p:spTree>
    <p:extLst>
      <p:ext uri="{BB962C8B-B14F-4D97-AF65-F5344CB8AC3E}">
        <p14:creationId xmlns:p14="http://schemas.microsoft.com/office/powerpoint/2010/main" val="3540049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4657448" y="408281"/>
            <a:ext cx="3203037" cy="616896"/>
          </a:xfrm>
        </p:spPr>
        <p:txBody>
          <a:bodyPr>
            <a:normAutofit/>
          </a:bodyPr>
          <a:lstStyle/>
          <a:p>
            <a:r>
              <a:rPr lang="it-IT" dirty="0"/>
              <a:t>Filtri Intelligenti</a:t>
            </a:r>
          </a:p>
        </p:txBody>
      </p:sp>
      <p:pic>
        <p:nvPicPr>
          <p:cNvPr id="4" name="Immagine 3">
            <a:extLst>
              <a:ext uri="{FF2B5EF4-FFF2-40B4-BE49-F238E27FC236}">
                <a16:creationId xmlns:a16="http://schemas.microsoft.com/office/drawing/2014/main" id="{8787C9F6-4AD8-4E0C-B64A-C8F3437BB8E0}"/>
              </a:ext>
            </a:extLst>
          </p:cNvPr>
          <p:cNvPicPr>
            <a:picLocks noChangeAspect="1"/>
          </p:cNvPicPr>
          <p:nvPr/>
        </p:nvPicPr>
        <p:blipFill>
          <a:blip r:embed="rId2"/>
          <a:stretch>
            <a:fillRect/>
          </a:stretch>
        </p:blipFill>
        <p:spPr>
          <a:xfrm>
            <a:off x="1048624" y="1307396"/>
            <a:ext cx="4775215" cy="3620961"/>
          </a:xfrm>
          <a:prstGeom prst="rect">
            <a:avLst/>
          </a:prstGeom>
          <a:ln>
            <a:noFill/>
          </a:ln>
          <a:effectLst>
            <a:outerShdw blurRad="292100" dist="139700" dir="2700000" algn="tl" rotWithShape="0">
              <a:srgbClr val="333333">
                <a:alpha val="65000"/>
              </a:srgbClr>
            </a:outerShdw>
          </a:effectLst>
        </p:spPr>
      </p:pic>
      <p:pic>
        <p:nvPicPr>
          <p:cNvPr id="7" name="Immagine 6">
            <a:extLst>
              <a:ext uri="{FF2B5EF4-FFF2-40B4-BE49-F238E27FC236}">
                <a16:creationId xmlns:a16="http://schemas.microsoft.com/office/drawing/2014/main" id="{EF13CB86-4B40-40DF-B6BA-41C25EE76095}"/>
              </a:ext>
            </a:extLst>
          </p:cNvPr>
          <p:cNvPicPr>
            <a:picLocks noChangeAspect="1"/>
          </p:cNvPicPr>
          <p:nvPr/>
        </p:nvPicPr>
        <p:blipFill>
          <a:blip r:embed="rId3"/>
          <a:stretch>
            <a:fillRect/>
          </a:stretch>
        </p:blipFill>
        <p:spPr>
          <a:xfrm>
            <a:off x="6094412" y="1953438"/>
            <a:ext cx="5285601" cy="39772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845535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4657448" y="408281"/>
            <a:ext cx="3203037" cy="616896"/>
          </a:xfrm>
        </p:spPr>
        <p:txBody>
          <a:bodyPr>
            <a:normAutofit/>
          </a:bodyPr>
          <a:lstStyle/>
          <a:p>
            <a:r>
              <a:rPr lang="it-IT" dirty="0"/>
              <a:t>Filtri Intelligenti</a:t>
            </a:r>
          </a:p>
        </p:txBody>
      </p:sp>
      <p:pic>
        <p:nvPicPr>
          <p:cNvPr id="5" name="Immagine 4">
            <a:extLst>
              <a:ext uri="{FF2B5EF4-FFF2-40B4-BE49-F238E27FC236}">
                <a16:creationId xmlns:a16="http://schemas.microsoft.com/office/drawing/2014/main" id="{38B7AFB5-CC68-4A8A-A548-E042BB6893A6}"/>
              </a:ext>
            </a:extLst>
          </p:cNvPr>
          <p:cNvPicPr>
            <a:picLocks noChangeAspect="1"/>
          </p:cNvPicPr>
          <p:nvPr/>
        </p:nvPicPr>
        <p:blipFill>
          <a:blip r:embed="rId2"/>
          <a:stretch>
            <a:fillRect/>
          </a:stretch>
        </p:blipFill>
        <p:spPr>
          <a:xfrm>
            <a:off x="562061" y="1025177"/>
            <a:ext cx="5945127" cy="4486472"/>
          </a:xfrm>
          <a:prstGeom prst="rect">
            <a:avLst/>
          </a:prstGeom>
          <a:ln>
            <a:noFill/>
          </a:ln>
          <a:effectLst>
            <a:outerShdw blurRad="292100" dist="139700" dir="2700000" algn="tl" rotWithShape="0">
              <a:srgbClr val="333333">
                <a:alpha val="65000"/>
              </a:srgbClr>
            </a:outerShdw>
          </a:effectLst>
        </p:spPr>
      </p:pic>
      <p:pic>
        <p:nvPicPr>
          <p:cNvPr id="8" name="Immagine 7">
            <a:extLst>
              <a:ext uri="{FF2B5EF4-FFF2-40B4-BE49-F238E27FC236}">
                <a16:creationId xmlns:a16="http://schemas.microsoft.com/office/drawing/2014/main" id="{C1AA483E-BFC5-4ED1-A9A8-ECBC6C2196B2}"/>
              </a:ext>
            </a:extLst>
          </p:cNvPr>
          <p:cNvPicPr>
            <a:picLocks noChangeAspect="1"/>
          </p:cNvPicPr>
          <p:nvPr/>
        </p:nvPicPr>
        <p:blipFill>
          <a:blip r:embed="rId3"/>
          <a:stretch>
            <a:fillRect/>
          </a:stretch>
        </p:blipFill>
        <p:spPr>
          <a:xfrm>
            <a:off x="6224631" y="1896295"/>
            <a:ext cx="5585538" cy="42115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693195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4657448" y="408281"/>
            <a:ext cx="3203037" cy="616896"/>
          </a:xfrm>
        </p:spPr>
        <p:txBody>
          <a:bodyPr>
            <a:normAutofit/>
          </a:bodyPr>
          <a:lstStyle/>
          <a:p>
            <a:r>
              <a:rPr lang="it-IT" dirty="0"/>
              <a:t>Filtri Intelligenti</a:t>
            </a:r>
          </a:p>
        </p:txBody>
      </p:sp>
      <p:pic>
        <p:nvPicPr>
          <p:cNvPr id="4" name="Immagine 3">
            <a:extLst>
              <a:ext uri="{FF2B5EF4-FFF2-40B4-BE49-F238E27FC236}">
                <a16:creationId xmlns:a16="http://schemas.microsoft.com/office/drawing/2014/main" id="{6519BC14-6BF9-4242-8B82-26CCEB005210}"/>
              </a:ext>
            </a:extLst>
          </p:cNvPr>
          <p:cNvPicPr>
            <a:picLocks noChangeAspect="1"/>
          </p:cNvPicPr>
          <p:nvPr/>
        </p:nvPicPr>
        <p:blipFill>
          <a:blip r:embed="rId2"/>
          <a:stretch>
            <a:fillRect/>
          </a:stretch>
        </p:blipFill>
        <p:spPr>
          <a:xfrm>
            <a:off x="1023456" y="1025177"/>
            <a:ext cx="10141911" cy="4974975"/>
          </a:xfrm>
          <a:prstGeom prst="rect">
            <a:avLst/>
          </a:prstGeom>
        </p:spPr>
      </p:pic>
    </p:spTree>
    <p:extLst>
      <p:ext uri="{BB962C8B-B14F-4D97-AF65-F5344CB8AC3E}">
        <p14:creationId xmlns:p14="http://schemas.microsoft.com/office/powerpoint/2010/main" val="40199846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2843868" y="408281"/>
            <a:ext cx="7206143" cy="616896"/>
          </a:xfrm>
        </p:spPr>
        <p:txBody>
          <a:bodyPr>
            <a:normAutofit/>
          </a:bodyPr>
          <a:lstStyle/>
          <a:p>
            <a:r>
              <a:rPr lang="it-IT" dirty="0"/>
              <a:t>Filtri Intelligenti – Valori Multipli</a:t>
            </a:r>
          </a:p>
        </p:txBody>
      </p:sp>
      <p:pic>
        <p:nvPicPr>
          <p:cNvPr id="7" name="Immagine 6">
            <a:extLst>
              <a:ext uri="{FF2B5EF4-FFF2-40B4-BE49-F238E27FC236}">
                <a16:creationId xmlns:a16="http://schemas.microsoft.com/office/drawing/2014/main" id="{845D18B4-99AD-43C2-A34E-B636A714A420}"/>
              </a:ext>
            </a:extLst>
          </p:cNvPr>
          <p:cNvPicPr>
            <a:picLocks noChangeAspect="1"/>
          </p:cNvPicPr>
          <p:nvPr/>
        </p:nvPicPr>
        <p:blipFill>
          <a:blip r:embed="rId2"/>
          <a:stretch>
            <a:fillRect/>
          </a:stretch>
        </p:blipFill>
        <p:spPr>
          <a:xfrm>
            <a:off x="1157680" y="1849681"/>
            <a:ext cx="9873464" cy="3337220"/>
          </a:xfrm>
          <a:prstGeom prst="rect">
            <a:avLst/>
          </a:prstGeom>
        </p:spPr>
      </p:pic>
      <p:sp>
        <p:nvSpPr>
          <p:cNvPr id="8" name="Freccia a destra 7">
            <a:extLst>
              <a:ext uri="{FF2B5EF4-FFF2-40B4-BE49-F238E27FC236}">
                <a16:creationId xmlns:a16="http://schemas.microsoft.com/office/drawing/2014/main" id="{5B03748A-8AD3-4C41-BE83-D56BA5E24C6D}"/>
              </a:ext>
            </a:extLst>
          </p:cNvPr>
          <p:cNvSpPr/>
          <p:nvPr/>
        </p:nvSpPr>
        <p:spPr>
          <a:xfrm rot="7946001">
            <a:off x="10323923" y="3889068"/>
            <a:ext cx="571298" cy="315477"/>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it-IT"/>
          </a:p>
        </p:txBody>
      </p:sp>
    </p:spTree>
    <p:extLst>
      <p:ext uri="{BB962C8B-B14F-4D97-AF65-F5344CB8AC3E}">
        <p14:creationId xmlns:p14="http://schemas.microsoft.com/office/powerpoint/2010/main" val="3164815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2843868" y="408281"/>
            <a:ext cx="7206143" cy="616896"/>
          </a:xfrm>
        </p:spPr>
        <p:txBody>
          <a:bodyPr>
            <a:normAutofit/>
          </a:bodyPr>
          <a:lstStyle/>
          <a:p>
            <a:r>
              <a:rPr lang="it-IT" dirty="0"/>
              <a:t>Filtri Intelligenti – Supporto Immagine</a:t>
            </a:r>
          </a:p>
        </p:txBody>
      </p:sp>
      <p:pic>
        <p:nvPicPr>
          <p:cNvPr id="5" name="Immagine 4">
            <a:extLst>
              <a:ext uri="{FF2B5EF4-FFF2-40B4-BE49-F238E27FC236}">
                <a16:creationId xmlns:a16="http://schemas.microsoft.com/office/drawing/2014/main" id="{1AA77012-68A6-4CB1-81BB-580B6E28C0B2}"/>
              </a:ext>
            </a:extLst>
          </p:cNvPr>
          <p:cNvPicPr>
            <a:picLocks noChangeAspect="1"/>
          </p:cNvPicPr>
          <p:nvPr/>
        </p:nvPicPr>
        <p:blipFill>
          <a:blip r:embed="rId2"/>
          <a:stretch>
            <a:fillRect/>
          </a:stretch>
        </p:blipFill>
        <p:spPr>
          <a:xfrm>
            <a:off x="1375795" y="1267327"/>
            <a:ext cx="9965742" cy="4549691"/>
          </a:xfrm>
          <a:prstGeom prst="rect">
            <a:avLst/>
          </a:prstGeom>
        </p:spPr>
      </p:pic>
      <p:sp>
        <p:nvSpPr>
          <p:cNvPr id="4" name="Freccia a destra 3">
            <a:extLst>
              <a:ext uri="{FF2B5EF4-FFF2-40B4-BE49-F238E27FC236}">
                <a16:creationId xmlns:a16="http://schemas.microsoft.com/office/drawing/2014/main" id="{40D32695-CF4B-4739-B6EA-51DCC50E2409}"/>
              </a:ext>
            </a:extLst>
          </p:cNvPr>
          <p:cNvSpPr/>
          <p:nvPr/>
        </p:nvSpPr>
        <p:spPr>
          <a:xfrm rot="7946001">
            <a:off x="10746731" y="3478006"/>
            <a:ext cx="571298" cy="315477"/>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it-IT"/>
          </a:p>
        </p:txBody>
      </p:sp>
    </p:spTree>
    <p:extLst>
      <p:ext uri="{BB962C8B-B14F-4D97-AF65-F5344CB8AC3E}">
        <p14:creationId xmlns:p14="http://schemas.microsoft.com/office/powerpoint/2010/main" val="3405490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B3A46B-E47B-D14B-8ACC-DF75647B7357}"/>
              </a:ext>
            </a:extLst>
          </p:cNvPr>
          <p:cNvSpPr>
            <a:spLocks noGrp="1"/>
          </p:cNvSpPr>
          <p:nvPr>
            <p:ph type="sldNum" sz="quarter" idx="12"/>
          </p:nvPr>
        </p:nvSpPr>
        <p:spPr/>
        <p:txBody>
          <a:bodyPr/>
          <a:lstStyle/>
          <a:p>
            <a:fld id="{345D60D9-5372-5F40-9443-0F9AE5BDC3C8}" type="slidenum">
              <a:rPr lang="en-US" smtClean="0"/>
              <a:pPr/>
              <a:t>25</a:t>
            </a:fld>
            <a:endParaRPr lang="en-US" dirty="0"/>
          </a:p>
        </p:txBody>
      </p:sp>
      <p:sp>
        <p:nvSpPr>
          <p:cNvPr id="5" name="Title 4">
            <a:extLst>
              <a:ext uri="{FF2B5EF4-FFF2-40B4-BE49-F238E27FC236}">
                <a16:creationId xmlns:a16="http://schemas.microsoft.com/office/drawing/2014/main" id="{0BF20099-FAE5-B045-A3A5-3E6107A3A107}"/>
              </a:ext>
            </a:extLst>
          </p:cNvPr>
          <p:cNvSpPr>
            <a:spLocks noGrp="1"/>
          </p:cNvSpPr>
          <p:nvPr>
            <p:ph type="title"/>
          </p:nvPr>
        </p:nvSpPr>
        <p:spPr/>
        <p:txBody>
          <a:bodyPr/>
          <a:lstStyle/>
          <a:p>
            <a:r>
              <a:rPr lang="it-IT" dirty="0">
                <a:latin typeface="Georgia" panose="02040502050405020303" pitchFamily="18" charset="0"/>
              </a:rPr>
              <a:t>Griglia interattiva</a:t>
            </a:r>
            <a:endParaRPr lang="x-none" dirty="0">
              <a:latin typeface="Georgia" panose="02040502050405020303" pitchFamily="18" charset="0"/>
            </a:endParaRPr>
          </a:p>
        </p:txBody>
      </p:sp>
    </p:spTree>
    <p:extLst>
      <p:ext uri="{BB962C8B-B14F-4D97-AF65-F5344CB8AC3E}">
        <p14:creationId xmlns:p14="http://schemas.microsoft.com/office/powerpoint/2010/main" val="32311708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4387252" y="424086"/>
            <a:ext cx="3414319" cy="616896"/>
          </a:xfrm>
        </p:spPr>
        <p:txBody>
          <a:bodyPr>
            <a:normAutofit/>
          </a:bodyPr>
          <a:lstStyle/>
          <a:p>
            <a:r>
              <a:rPr lang="it-IT" dirty="0"/>
              <a:t>Griglia Interattiva</a:t>
            </a:r>
          </a:p>
        </p:txBody>
      </p:sp>
      <p:pic>
        <p:nvPicPr>
          <p:cNvPr id="4" name="Immagine 3">
            <a:extLst>
              <a:ext uri="{FF2B5EF4-FFF2-40B4-BE49-F238E27FC236}">
                <a16:creationId xmlns:a16="http://schemas.microsoft.com/office/drawing/2014/main" id="{C3D0BF5B-A464-4A91-B328-8BC732B80EB9}"/>
              </a:ext>
            </a:extLst>
          </p:cNvPr>
          <p:cNvPicPr>
            <a:picLocks noChangeAspect="1"/>
          </p:cNvPicPr>
          <p:nvPr/>
        </p:nvPicPr>
        <p:blipFill>
          <a:blip r:embed="rId2"/>
          <a:stretch>
            <a:fillRect/>
          </a:stretch>
        </p:blipFill>
        <p:spPr>
          <a:xfrm>
            <a:off x="531122" y="1040982"/>
            <a:ext cx="5360090" cy="4073137"/>
          </a:xfrm>
          <a:prstGeom prst="rect">
            <a:avLst/>
          </a:prstGeom>
          <a:ln>
            <a:noFill/>
          </a:ln>
          <a:effectLst>
            <a:outerShdw blurRad="292100" dist="139700" dir="2700000" algn="tl" rotWithShape="0">
              <a:srgbClr val="333333">
                <a:alpha val="65000"/>
              </a:srgbClr>
            </a:outerShdw>
          </a:effectLst>
        </p:spPr>
      </p:pic>
      <p:pic>
        <p:nvPicPr>
          <p:cNvPr id="7" name="Immagine 6">
            <a:extLst>
              <a:ext uri="{FF2B5EF4-FFF2-40B4-BE49-F238E27FC236}">
                <a16:creationId xmlns:a16="http://schemas.microsoft.com/office/drawing/2014/main" id="{96665485-EF28-4717-961A-D5A5F021E662}"/>
              </a:ext>
            </a:extLst>
          </p:cNvPr>
          <p:cNvPicPr>
            <a:picLocks noChangeAspect="1"/>
          </p:cNvPicPr>
          <p:nvPr/>
        </p:nvPicPr>
        <p:blipFill>
          <a:blip r:embed="rId3"/>
          <a:stretch>
            <a:fillRect/>
          </a:stretch>
        </p:blipFill>
        <p:spPr>
          <a:xfrm>
            <a:off x="6177536" y="1919227"/>
            <a:ext cx="5360091" cy="40366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35485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4387252" y="424086"/>
            <a:ext cx="3414319" cy="616896"/>
          </a:xfrm>
        </p:spPr>
        <p:txBody>
          <a:bodyPr>
            <a:normAutofit/>
          </a:bodyPr>
          <a:lstStyle/>
          <a:p>
            <a:r>
              <a:rPr lang="it-IT" dirty="0"/>
              <a:t>Griglia Interattiva</a:t>
            </a:r>
          </a:p>
        </p:txBody>
      </p:sp>
      <p:pic>
        <p:nvPicPr>
          <p:cNvPr id="5" name="Immagine 4">
            <a:extLst>
              <a:ext uri="{FF2B5EF4-FFF2-40B4-BE49-F238E27FC236}">
                <a16:creationId xmlns:a16="http://schemas.microsoft.com/office/drawing/2014/main" id="{B3F8E2C5-B665-4B13-A98D-0DA09BD16B2A}"/>
              </a:ext>
            </a:extLst>
          </p:cNvPr>
          <p:cNvPicPr>
            <a:picLocks noChangeAspect="1"/>
          </p:cNvPicPr>
          <p:nvPr/>
        </p:nvPicPr>
        <p:blipFill>
          <a:blip r:embed="rId2"/>
          <a:stretch>
            <a:fillRect/>
          </a:stretch>
        </p:blipFill>
        <p:spPr>
          <a:xfrm>
            <a:off x="1149927" y="1040982"/>
            <a:ext cx="9888970" cy="4931534"/>
          </a:xfrm>
          <a:prstGeom prst="rect">
            <a:avLst/>
          </a:prstGeom>
        </p:spPr>
      </p:pic>
    </p:spTree>
    <p:extLst>
      <p:ext uri="{BB962C8B-B14F-4D97-AF65-F5344CB8AC3E}">
        <p14:creationId xmlns:p14="http://schemas.microsoft.com/office/powerpoint/2010/main" val="42705783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68E8449F-6B88-43E9-8696-702E553A3E6F}"/>
              </a:ext>
            </a:extLst>
          </p:cNvPr>
          <p:cNvPicPr>
            <a:picLocks noChangeAspect="1"/>
          </p:cNvPicPr>
          <p:nvPr/>
        </p:nvPicPr>
        <p:blipFill>
          <a:blip r:embed="rId2"/>
          <a:stretch>
            <a:fillRect/>
          </a:stretch>
        </p:blipFill>
        <p:spPr>
          <a:xfrm>
            <a:off x="294456" y="1114285"/>
            <a:ext cx="7163134" cy="2388954"/>
          </a:xfrm>
          <a:prstGeom prst="rect">
            <a:avLst/>
          </a:prstGeom>
          <a:ln>
            <a:noFill/>
          </a:ln>
          <a:effectLst>
            <a:outerShdw blurRad="292100" dist="139700" dir="2700000" algn="tl" rotWithShape="0">
              <a:srgbClr val="333333">
                <a:alpha val="65000"/>
              </a:srgbClr>
            </a:outerShdw>
          </a:effectLst>
        </p:spPr>
      </p:pic>
      <p:pic>
        <p:nvPicPr>
          <p:cNvPr id="11" name="Immagine 10">
            <a:extLst>
              <a:ext uri="{FF2B5EF4-FFF2-40B4-BE49-F238E27FC236}">
                <a16:creationId xmlns:a16="http://schemas.microsoft.com/office/drawing/2014/main" id="{2F4670FD-672F-484F-8D2A-2B6CF6E0DA7A}"/>
              </a:ext>
            </a:extLst>
          </p:cNvPr>
          <p:cNvPicPr>
            <a:picLocks noChangeAspect="1"/>
          </p:cNvPicPr>
          <p:nvPr/>
        </p:nvPicPr>
        <p:blipFill>
          <a:blip r:embed="rId3"/>
          <a:stretch>
            <a:fillRect/>
          </a:stretch>
        </p:blipFill>
        <p:spPr>
          <a:xfrm>
            <a:off x="2345021" y="2699863"/>
            <a:ext cx="6807145" cy="2202626"/>
          </a:xfrm>
          <a:prstGeom prst="rect">
            <a:avLst/>
          </a:prstGeom>
          <a:ln>
            <a:noFill/>
          </a:ln>
          <a:effectLst>
            <a:outerShdw blurRad="292100" dist="139700" dir="2700000" algn="tl" rotWithShape="0">
              <a:srgbClr val="333333">
                <a:alpha val="65000"/>
              </a:srgbClr>
            </a:outerShdw>
          </a:effectLst>
        </p:spPr>
      </p:pic>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3011055" y="424086"/>
            <a:ext cx="5865089" cy="616896"/>
          </a:xfrm>
        </p:spPr>
        <p:txBody>
          <a:bodyPr>
            <a:normAutofit fontScale="90000"/>
          </a:bodyPr>
          <a:lstStyle/>
          <a:p>
            <a:r>
              <a:rPr lang="it-IT" dirty="0"/>
              <a:t>Griglia Interattiva – Abilita Modifica</a:t>
            </a:r>
          </a:p>
        </p:txBody>
      </p:sp>
      <p:pic>
        <p:nvPicPr>
          <p:cNvPr id="7" name="Immagine 6">
            <a:extLst>
              <a:ext uri="{FF2B5EF4-FFF2-40B4-BE49-F238E27FC236}">
                <a16:creationId xmlns:a16="http://schemas.microsoft.com/office/drawing/2014/main" id="{810703F9-8E70-4CF7-9628-07A57DBB59FF}"/>
              </a:ext>
            </a:extLst>
          </p:cNvPr>
          <p:cNvPicPr>
            <a:picLocks noChangeAspect="1"/>
          </p:cNvPicPr>
          <p:nvPr/>
        </p:nvPicPr>
        <p:blipFill>
          <a:blip r:embed="rId4"/>
          <a:stretch>
            <a:fillRect/>
          </a:stretch>
        </p:blipFill>
        <p:spPr>
          <a:xfrm>
            <a:off x="5513347" y="4054428"/>
            <a:ext cx="5728326" cy="2209669"/>
          </a:xfrm>
          <a:prstGeom prst="rect">
            <a:avLst/>
          </a:prstGeom>
          <a:ln>
            <a:noFill/>
          </a:ln>
          <a:effectLst>
            <a:outerShdw blurRad="292100" dist="139700" dir="2700000" algn="tl" rotWithShape="0">
              <a:srgbClr val="333333">
                <a:alpha val="65000"/>
              </a:srgbClr>
            </a:outerShdw>
          </a:effectLst>
        </p:spPr>
      </p:pic>
      <p:sp>
        <p:nvSpPr>
          <p:cNvPr id="8" name="Freccia a destra 7">
            <a:extLst>
              <a:ext uri="{FF2B5EF4-FFF2-40B4-BE49-F238E27FC236}">
                <a16:creationId xmlns:a16="http://schemas.microsoft.com/office/drawing/2014/main" id="{93064597-F1C0-438D-80E2-60079D661A0A}"/>
              </a:ext>
            </a:extLst>
          </p:cNvPr>
          <p:cNvSpPr/>
          <p:nvPr/>
        </p:nvSpPr>
        <p:spPr>
          <a:xfrm rot="7949796">
            <a:off x="8590495" y="3167062"/>
            <a:ext cx="571298" cy="315477"/>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it-IT"/>
          </a:p>
        </p:txBody>
      </p:sp>
      <p:sp>
        <p:nvSpPr>
          <p:cNvPr id="9" name="Freccia a destra 8">
            <a:extLst>
              <a:ext uri="{FF2B5EF4-FFF2-40B4-BE49-F238E27FC236}">
                <a16:creationId xmlns:a16="http://schemas.microsoft.com/office/drawing/2014/main" id="{A6B11342-05B4-4D48-8445-A5415D245443}"/>
              </a:ext>
            </a:extLst>
          </p:cNvPr>
          <p:cNvSpPr/>
          <p:nvPr/>
        </p:nvSpPr>
        <p:spPr>
          <a:xfrm rot="7946001">
            <a:off x="6615989" y="1673677"/>
            <a:ext cx="571298" cy="315477"/>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it-IT"/>
          </a:p>
        </p:txBody>
      </p:sp>
      <p:sp>
        <p:nvSpPr>
          <p:cNvPr id="12" name="Freccia a destra 11">
            <a:extLst>
              <a:ext uri="{FF2B5EF4-FFF2-40B4-BE49-F238E27FC236}">
                <a16:creationId xmlns:a16="http://schemas.microsoft.com/office/drawing/2014/main" id="{0B1C608D-1C2A-4ED5-9977-A691D4B0AB60}"/>
              </a:ext>
            </a:extLst>
          </p:cNvPr>
          <p:cNvSpPr/>
          <p:nvPr/>
        </p:nvSpPr>
        <p:spPr>
          <a:xfrm rot="13608907">
            <a:off x="10582642" y="5165040"/>
            <a:ext cx="571298" cy="315477"/>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it-IT"/>
          </a:p>
        </p:txBody>
      </p:sp>
    </p:spTree>
    <p:extLst>
      <p:ext uri="{BB962C8B-B14F-4D97-AF65-F5344CB8AC3E}">
        <p14:creationId xmlns:p14="http://schemas.microsoft.com/office/powerpoint/2010/main" val="13636469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3011055" y="424086"/>
            <a:ext cx="5865089" cy="616896"/>
          </a:xfrm>
        </p:spPr>
        <p:txBody>
          <a:bodyPr>
            <a:normAutofit fontScale="90000"/>
          </a:bodyPr>
          <a:lstStyle/>
          <a:p>
            <a:r>
              <a:rPr lang="it-IT" dirty="0"/>
              <a:t>Griglia Interattiva – Tasto «Panino»</a:t>
            </a:r>
          </a:p>
        </p:txBody>
      </p:sp>
      <p:pic>
        <p:nvPicPr>
          <p:cNvPr id="5" name="Immagine 4">
            <a:extLst>
              <a:ext uri="{FF2B5EF4-FFF2-40B4-BE49-F238E27FC236}">
                <a16:creationId xmlns:a16="http://schemas.microsoft.com/office/drawing/2014/main" id="{EC7561E7-8659-4882-8DFD-8AC0130AE907}"/>
              </a:ext>
            </a:extLst>
          </p:cNvPr>
          <p:cNvPicPr>
            <a:picLocks noChangeAspect="1"/>
          </p:cNvPicPr>
          <p:nvPr/>
        </p:nvPicPr>
        <p:blipFill>
          <a:blip r:embed="rId2"/>
          <a:stretch>
            <a:fillRect/>
          </a:stretch>
        </p:blipFill>
        <p:spPr>
          <a:xfrm>
            <a:off x="764495" y="1895912"/>
            <a:ext cx="3553553" cy="4011207"/>
          </a:xfrm>
          <a:prstGeom prst="rect">
            <a:avLst/>
          </a:prstGeom>
        </p:spPr>
      </p:pic>
      <p:pic>
        <p:nvPicPr>
          <p:cNvPr id="10" name="Immagine 9">
            <a:extLst>
              <a:ext uri="{FF2B5EF4-FFF2-40B4-BE49-F238E27FC236}">
                <a16:creationId xmlns:a16="http://schemas.microsoft.com/office/drawing/2014/main" id="{AC48BB6C-E53F-47EB-A0F0-BA95836ABDED}"/>
              </a:ext>
            </a:extLst>
          </p:cNvPr>
          <p:cNvPicPr>
            <a:picLocks noChangeAspect="1"/>
          </p:cNvPicPr>
          <p:nvPr/>
        </p:nvPicPr>
        <p:blipFill>
          <a:blip r:embed="rId3"/>
          <a:stretch>
            <a:fillRect/>
          </a:stretch>
        </p:blipFill>
        <p:spPr>
          <a:xfrm>
            <a:off x="5329512" y="1895911"/>
            <a:ext cx="5898250" cy="3985139"/>
          </a:xfrm>
          <a:prstGeom prst="rect">
            <a:avLst/>
          </a:prstGeom>
        </p:spPr>
      </p:pic>
      <p:sp>
        <p:nvSpPr>
          <p:cNvPr id="13" name="CasellaDiTesto 12">
            <a:extLst>
              <a:ext uri="{FF2B5EF4-FFF2-40B4-BE49-F238E27FC236}">
                <a16:creationId xmlns:a16="http://schemas.microsoft.com/office/drawing/2014/main" id="{FF7E5E33-D69A-4B9B-87F5-8736C82B59C8}"/>
              </a:ext>
            </a:extLst>
          </p:cNvPr>
          <p:cNvSpPr txBox="1"/>
          <p:nvPr/>
        </p:nvSpPr>
        <p:spPr>
          <a:xfrm>
            <a:off x="764495" y="1493240"/>
            <a:ext cx="1727036" cy="327171"/>
          </a:xfrm>
          <a:prstGeom prst="rect">
            <a:avLst/>
          </a:prstGeom>
          <a:noFill/>
        </p:spPr>
        <p:txBody>
          <a:bodyPr wrap="none" lIns="0" tIns="0" rIns="0" bIns="0" rtlCol="0">
            <a:noAutofit/>
          </a:bodyPr>
          <a:lstStyle/>
          <a:p>
            <a:pPr>
              <a:lnSpc>
                <a:spcPct val="90000"/>
              </a:lnSpc>
            </a:pPr>
            <a:r>
              <a:rPr lang="it-IT" b="1" dirty="0">
                <a:solidFill>
                  <a:srgbClr val="FF0000"/>
                </a:solidFill>
              </a:rPr>
              <a:t>Su riga singola</a:t>
            </a:r>
          </a:p>
        </p:txBody>
      </p:sp>
      <p:sp>
        <p:nvSpPr>
          <p:cNvPr id="14" name="CasellaDiTesto 13">
            <a:extLst>
              <a:ext uri="{FF2B5EF4-FFF2-40B4-BE49-F238E27FC236}">
                <a16:creationId xmlns:a16="http://schemas.microsoft.com/office/drawing/2014/main" id="{262F6428-C9CB-4426-BC7B-9B4A70C9AF55}"/>
              </a:ext>
            </a:extLst>
          </p:cNvPr>
          <p:cNvSpPr txBox="1"/>
          <p:nvPr/>
        </p:nvSpPr>
        <p:spPr>
          <a:xfrm>
            <a:off x="5472118" y="1493239"/>
            <a:ext cx="1727036" cy="327171"/>
          </a:xfrm>
          <a:prstGeom prst="rect">
            <a:avLst/>
          </a:prstGeom>
          <a:noFill/>
        </p:spPr>
        <p:txBody>
          <a:bodyPr wrap="none" lIns="0" tIns="0" rIns="0" bIns="0" rtlCol="0">
            <a:noAutofit/>
          </a:bodyPr>
          <a:lstStyle/>
          <a:p>
            <a:pPr>
              <a:lnSpc>
                <a:spcPct val="90000"/>
              </a:lnSpc>
            </a:pPr>
            <a:r>
              <a:rPr lang="it-IT" b="1" dirty="0">
                <a:solidFill>
                  <a:srgbClr val="FF0000"/>
                </a:solidFill>
              </a:rPr>
              <a:t>Per tutte le righe</a:t>
            </a:r>
          </a:p>
        </p:txBody>
      </p:sp>
    </p:spTree>
    <p:extLst>
      <p:ext uri="{BB962C8B-B14F-4D97-AF65-F5344CB8AC3E}">
        <p14:creationId xmlns:p14="http://schemas.microsoft.com/office/powerpoint/2010/main" val="5913552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764FC8D-512D-DB4A-92DC-EAB0779CBA6D}"/>
              </a:ext>
            </a:extLst>
          </p:cNvPr>
          <p:cNvSpPr txBox="1">
            <a:spLocks/>
          </p:cNvSpPr>
          <p:nvPr/>
        </p:nvSpPr>
        <p:spPr>
          <a:xfrm>
            <a:off x="578633" y="181765"/>
            <a:ext cx="11125200" cy="843282"/>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t>Chi </a:t>
            </a:r>
            <a:r>
              <a:rPr lang="en-US" dirty="0" err="1"/>
              <a:t>Sono</a:t>
            </a:r>
            <a:br>
              <a:rPr lang="en-US" dirty="0"/>
            </a:br>
            <a:endParaRPr lang="en-US" sz="2000" dirty="0">
              <a:solidFill>
                <a:srgbClr val="FF0000"/>
              </a:solidFill>
            </a:endParaRPr>
          </a:p>
        </p:txBody>
      </p:sp>
      <p:pic>
        <p:nvPicPr>
          <p:cNvPr id="3" name="Immagine 2" descr="Immagine che contiene persona, uomo, esterni, abbigliamento&#10;&#10;Descrizione generata automaticamente">
            <a:extLst>
              <a:ext uri="{FF2B5EF4-FFF2-40B4-BE49-F238E27FC236}">
                <a16:creationId xmlns:a16="http://schemas.microsoft.com/office/drawing/2014/main" id="{3EFCD16E-5D81-4D46-A641-5A1F4187C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8945" y="1025047"/>
            <a:ext cx="3940607" cy="3940607"/>
          </a:xfrm>
          <a:prstGeom prst="rect">
            <a:avLst/>
          </a:prstGeom>
        </p:spPr>
      </p:pic>
      <p:sp>
        <p:nvSpPr>
          <p:cNvPr id="7" name="Content Placeholder 2">
            <a:extLst>
              <a:ext uri="{FF2B5EF4-FFF2-40B4-BE49-F238E27FC236}">
                <a16:creationId xmlns:a16="http://schemas.microsoft.com/office/drawing/2014/main" id="{4BAF7099-CE73-415A-873E-BDF636B85923}"/>
              </a:ext>
            </a:extLst>
          </p:cNvPr>
          <p:cNvSpPr txBox="1">
            <a:spLocks/>
          </p:cNvSpPr>
          <p:nvPr/>
        </p:nvSpPr>
        <p:spPr>
          <a:xfrm>
            <a:off x="670673" y="1214202"/>
            <a:ext cx="6386232" cy="4429596"/>
          </a:xfrm>
          <a:prstGeom prst="rect">
            <a:avLst/>
          </a:prstGeom>
        </p:spPr>
        <p:txBody>
          <a:bodyPr lIns="91412" tIns="45707" rIns="91412" bIns="45707"/>
          <a:lstStyle>
            <a:lvl1pPr marL="228581" indent="-228581" algn="l" defTabSz="914323"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879" indent="-228581" algn="l" defTabSz="914323"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459" indent="-182864" algn="l" defTabSz="914323"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040" indent="-182864" algn="l" defTabSz="914323" rtl="0" eaLnBrk="1" latinLnBrk="0" hangingPunct="1">
              <a:lnSpc>
                <a:spcPct val="90000"/>
              </a:lnSpc>
              <a:spcBef>
                <a:spcPts val="600"/>
              </a:spcBef>
              <a:buClr>
                <a:schemeClr val="tx1">
                  <a:lumMod val="60000"/>
                  <a:lumOff val="40000"/>
                </a:schemeClr>
              </a:buClr>
              <a:buFont typeface="Arial" panose="020B0604020202020204" pitchFamily="34" charset="0"/>
              <a:buChar char="–"/>
              <a:defRPr sz="1900" kern="1200">
                <a:solidFill>
                  <a:schemeClr val="tx1"/>
                </a:solidFill>
                <a:latin typeface="+mn-lt"/>
                <a:ea typeface="+mn-ea"/>
                <a:cs typeface="+mn-cs"/>
              </a:defRPr>
            </a:lvl4pPr>
            <a:lvl5pPr marL="1188621" indent="-182864" algn="l" defTabSz="914323"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201" indent="-182864" algn="l" defTabSz="914323"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784" indent="-182864" algn="l" defTabSz="914323"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363" indent="-182864" algn="l" defTabSz="914323"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2944" indent="-182864" algn="l" defTabSz="914323"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274298" lvl="1" indent="0">
              <a:lnSpc>
                <a:spcPct val="100000"/>
              </a:lnSpc>
              <a:spcBef>
                <a:spcPts val="0"/>
              </a:spcBef>
              <a:spcAft>
                <a:spcPts val="1200"/>
              </a:spcAft>
              <a:buNone/>
            </a:pPr>
            <a:r>
              <a:rPr lang="it-IT" sz="2800" dirty="0">
                <a:solidFill>
                  <a:schemeClr val="tx2"/>
                </a:solidFill>
              </a:rPr>
              <a:t>Ing. Roberto Capancioni</a:t>
            </a:r>
          </a:p>
          <a:p>
            <a:pPr lvl="1">
              <a:lnSpc>
                <a:spcPct val="100000"/>
              </a:lnSpc>
              <a:spcBef>
                <a:spcPts val="0"/>
              </a:spcBef>
              <a:spcAft>
                <a:spcPts val="1200"/>
              </a:spcAft>
            </a:pPr>
            <a:r>
              <a:rPr lang="it-IT" sz="2800" dirty="0">
                <a:solidFill>
                  <a:schemeClr val="tx2"/>
                </a:solidFill>
              </a:rPr>
              <a:t>Sviluppo Oracle APEX</a:t>
            </a:r>
          </a:p>
          <a:p>
            <a:pPr lvl="1">
              <a:lnSpc>
                <a:spcPct val="100000"/>
              </a:lnSpc>
              <a:spcBef>
                <a:spcPts val="0"/>
              </a:spcBef>
              <a:spcAft>
                <a:spcPts val="1200"/>
              </a:spcAft>
            </a:pPr>
            <a:endParaRPr lang="it-IT" sz="2800" dirty="0">
              <a:solidFill>
                <a:schemeClr val="tx2"/>
              </a:solidFill>
            </a:endParaRPr>
          </a:p>
          <a:p>
            <a:pPr lvl="1">
              <a:lnSpc>
                <a:spcPct val="100000"/>
              </a:lnSpc>
              <a:spcBef>
                <a:spcPts val="0"/>
              </a:spcBef>
              <a:spcAft>
                <a:spcPts val="1200"/>
              </a:spcAft>
            </a:pPr>
            <a:endParaRPr lang="it-IT" sz="2800" dirty="0">
              <a:solidFill>
                <a:schemeClr val="tx2"/>
              </a:solidFill>
            </a:endParaRPr>
          </a:p>
          <a:p>
            <a:pPr lvl="1">
              <a:lnSpc>
                <a:spcPct val="100000"/>
              </a:lnSpc>
              <a:spcBef>
                <a:spcPts val="0"/>
              </a:spcBef>
              <a:spcAft>
                <a:spcPts val="1200"/>
              </a:spcAft>
            </a:pPr>
            <a:endParaRPr lang="it-IT" sz="2800" dirty="0">
              <a:solidFill>
                <a:schemeClr val="tx2"/>
              </a:solidFill>
            </a:endParaRPr>
          </a:p>
          <a:p>
            <a:pPr lvl="1">
              <a:lnSpc>
                <a:spcPct val="100000"/>
              </a:lnSpc>
              <a:spcBef>
                <a:spcPts val="0"/>
              </a:spcBef>
              <a:spcAft>
                <a:spcPts val="1200"/>
              </a:spcAft>
            </a:pPr>
            <a:r>
              <a:rPr lang="it-IT" sz="2800" dirty="0">
                <a:solidFill>
                  <a:schemeClr val="tx2"/>
                </a:solidFill>
              </a:rPr>
              <a:t>Board </a:t>
            </a:r>
            <a:r>
              <a:rPr lang="it-IT" sz="2800" dirty="0" err="1">
                <a:solidFill>
                  <a:schemeClr val="tx2"/>
                </a:solidFill>
              </a:rPr>
              <a:t>Member</a:t>
            </a:r>
            <a:r>
              <a:rPr lang="it-IT" sz="2800" dirty="0">
                <a:solidFill>
                  <a:schemeClr val="tx2"/>
                </a:solidFill>
              </a:rPr>
              <a:t> ITOUG</a:t>
            </a:r>
          </a:p>
          <a:p>
            <a:pPr marL="274298" lvl="1" indent="0">
              <a:lnSpc>
                <a:spcPct val="100000"/>
              </a:lnSpc>
              <a:spcBef>
                <a:spcPts val="0"/>
              </a:spcBef>
              <a:spcAft>
                <a:spcPts val="1200"/>
              </a:spcAft>
              <a:buNone/>
            </a:pPr>
            <a:endParaRPr lang="it-IT" sz="2800" dirty="0">
              <a:solidFill>
                <a:schemeClr val="tx2"/>
              </a:solidFill>
            </a:endParaRPr>
          </a:p>
        </p:txBody>
      </p:sp>
      <p:pic>
        <p:nvPicPr>
          <p:cNvPr id="5" name="Immagine 4">
            <a:extLst>
              <a:ext uri="{FF2B5EF4-FFF2-40B4-BE49-F238E27FC236}">
                <a16:creationId xmlns:a16="http://schemas.microsoft.com/office/drawing/2014/main" id="{B3D90237-C06D-4B18-87EB-018F1FF26E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8596" y="4734541"/>
            <a:ext cx="2286000" cy="628650"/>
          </a:xfrm>
          <a:prstGeom prst="rect">
            <a:avLst/>
          </a:prstGeom>
        </p:spPr>
      </p:pic>
      <p:pic>
        <p:nvPicPr>
          <p:cNvPr id="10" name="Immagine 9">
            <a:extLst>
              <a:ext uri="{FF2B5EF4-FFF2-40B4-BE49-F238E27FC236}">
                <a16:creationId xmlns:a16="http://schemas.microsoft.com/office/drawing/2014/main" id="{10587889-232F-4892-971B-DA56865E67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8596" y="2376650"/>
            <a:ext cx="3311100" cy="1195443"/>
          </a:xfrm>
          <a:prstGeom prst="rect">
            <a:avLst/>
          </a:prstGeom>
        </p:spPr>
      </p:pic>
      <p:sp>
        <p:nvSpPr>
          <p:cNvPr id="11" name="CasellaDiTesto 10">
            <a:extLst>
              <a:ext uri="{FF2B5EF4-FFF2-40B4-BE49-F238E27FC236}">
                <a16:creationId xmlns:a16="http://schemas.microsoft.com/office/drawing/2014/main" id="{3E4BAA3F-3D9D-4FA1-B15D-C1AE245A318E}"/>
              </a:ext>
            </a:extLst>
          </p:cNvPr>
          <p:cNvSpPr txBox="1"/>
          <p:nvPr/>
        </p:nvSpPr>
        <p:spPr>
          <a:xfrm>
            <a:off x="6358855" y="5363191"/>
            <a:ext cx="4404220" cy="914400"/>
          </a:xfrm>
          <a:prstGeom prst="rect">
            <a:avLst/>
          </a:prstGeom>
          <a:noFill/>
        </p:spPr>
        <p:txBody>
          <a:bodyPr wrap="none" lIns="0" tIns="0" rIns="0" bIns="0" rtlCol="0">
            <a:noAutofit/>
          </a:bodyPr>
          <a:lstStyle/>
          <a:p>
            <a:pPr>
              <a:lnSpc>
                <a:spcPct val="90000"/>
              </a:lnSpc>
            </a:pPr>
            <a:r>
              <a:rPr lang="it-IT" dirty="0"/>
              <a:t>     Email: </a:t>
            </a:r>
            <a:r>
              <a:rPr lang="it-IT" dirty="0">
                <a:hlinkClick r:id="rId6"/>
              </a:rPr>
              <a:t>sviluppo@capancioni.com</a:t>
            </a:r>
            <a:endParaRPr lang="it-IT" dirty="0"/>
          </a:p>
          <a:p>
            <a:pPr>
              <a:lnSpc>
                <a:spcPct val="90000"/>
              </a:lnSpc>
            </a:pPr>
            <a:r>
              <a:rPr lang="it-IT" dirty="0"/>
              <a:t>Linkedin: </a:t>
            </a:r>
            <a:r>
              <a:rPr lang="it-IT" dirty="0">
                <a:hlinkClick r:id="rId7"/>
              </a:rPr>
              <a:t>https://www.linkedin.com/in/robertocapancioni</a:t>
            </a:r>
            <a:endParaRPr lang="it-IT" dirty="0"/>
          </a:p>
          <a:p>
            <a:pPr>
              <a:lnSpc>
                <a:spcPct val="90000"/>
              </a:lnSpc>
            </a:pPr>
            <a:r>
              <a:rPr lang="it-IT" dirty="0"/>
              <a:t>   ITOUG: </a:t>
            </a:r>
            <a:r>
              <a:rPr lang="it-IT" dirty="0">
                <a:hlinkClick r:id="rId8"/>
              </a:rPr>
              <a:t>https://itoug.it</a:t>
            </a:r>
            <a:endParaRPr lang="it-IT" dirty="0"/>
          </a:p>
          <a:p>
            <a:pPr>
              <a:lnSpc>
                <a:spcPct val="90000"/>
              </a:lnSpc>
            </a:pPr>
            <a:endParaRPr lang="it-IT" dirty="0"/>
          </a:p>
          <a:p>
            <a:pPr>
              <a:lnSpc>
                <a:spcPct val="90000"/>
              </a:lnSpc>
            </a:pPr>
            <a:endParaRPr lang="it-IT" dirty="0"/>
          </a:p>
        </p:txBody>
      </p:sp>
    </p:spTree>
    <p:extLst>
      <p:ext uri="{BB962C8B-B14F-4D97-AF65-F5344CB8AC3E}">
        <p14:creationId xmlns:p14="http://schemas.microsoft.com/office/powerpoint/2010/main" val="1682738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B3A46B-E47B-D14B-8ACC-DF75647B7357}"/>
              </a:ext>
            </a:extLst>
          </p:cNvPr>
          <p:cNvSpPr>
            <a:spLocks noGrp="1"/>
          </p:cNvSpPr>
          <p:nvPr>
            <p:ph type="sldNum" sz="quarter" idx="12"/>
          </p:nvPr>
        </p:nvSpPr>
        <p:spPr/>
        <p:txBody>
          <a:bodyPr/>
          <a:lstStyle/>
          <a:p>
            <a:fld id="{345D60D9-5372-5F40-9443-0F9AE5BDC3C8}" type="slidenum">
              <a:rPr lang="en-US" smtClean="0"/>
              <a:pPr/>
              <a:t>30</a:t>
            </a:fld>
            <a:endParaRPr lang="en-US" dirty="0"/>
          </a:p>
        </p:txBody>
      </p:sp>
      <p:sp>
        <p:nvSpPr>
          <p:cNvPr id="5" name="Title 4">
            <a:extLst>
              <a:ext uri="{FF2B5EF4-FFF2-40B4-BE49-F238E27FC236}">
                <a16:creationId xmlns:a16="http://schemas.microsoft.com/office/drawing/2014/main" id="{0BF20099-FAE5-B045-A3A5-3E6107A3A107}"/>
              </a:ext>
            </a:extLst>
          </p:cNvPr>
          <p:cNvSpPr>
            <a:spLocks noGrp="1"/>
          </p:cNvSpPr>
          <p:nvPr>
            <p:ph type="title"/>
          </p:nvPr>
        </p:nvSpPr>
        <p:spPr/>
        <p:txBody>
          <a:bodyPr/>
          <a:lstStyle/>
          <a:p>
            <a:r>
              <a:rPr lang="it-IT" dirty="0">
                <a:latin typeface="Georgia" panose="02040502050405020303" pitchFamily="18" charset="0"/>
              </a:rPr>
              <a:t>Utilità</a:t>
            </a:r>
            <a:endParaRPr lang="x-none" dirty="0">
              <a:latin typeface="Georgia" panose="02040502050405020303" pitchFamily="18" charset="0"/>
            </a:endParaRPr>
          </a:p>
        </p:txBody>
      </p:sp>
    </p:spTree>
    <p:extLst>
      <p:ext uri="{BB962C8B-B14F-4D97-AF65-F5344CB8AC3E}">
        <p14:creationId xmlns:p14="http://schemas.microsoft.com/office/powerpoint/2010/main" val="1150724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2308530" y="408281"/>
            <a:ext cx="6534388" cy="616896"/>
          </a:xfrm>
        </p:spPr>
        <p:txBody>
          <a:bodyPr>
            <a:normAutofit/>
          </a:bodyPr>
          <a:lstStyle/>
          <a:p>
            <a:r>
              <a:rPr lang="it-IT" dirty="0"/>
              <a:t>Utilità – Arrotondare i Valori</a:t>
            </a:r>
          </a:p>
        </p:txBody>
      </p:sp>
      <p:pic>
        <p:nvPicPr>
          <p:cNvPr id="4" name="Immagine 3">
            <a:extLst>
              <a:ext uri="{FF2B5EF4-FFF2-40B4-BE49-F238E27FC236}">
                <a16:creationId xmlns:a16="http://schemas.microsoft.com/office/drawing/2014/main" id="{A276023F-8127-4272-8E67-0913725F6CC7}"/>
              </a:ext>
            </a:extLst>
          </p:cNvPr>
          <p:cNvPicPr>
            <a:picLocks noChangeAspect="1"/>
          </p:cNvPicPr>
          <p:nvPr/>
        </p:nvPicPr>
        <p:blipFill>
          <a:blip r:embed="rId2"/>
          <a:stretch>
            <a:fillRect/>
          </a:stretch>
        </p:blipFill>
        <p:spPr>
          <a:xfrm>
            <a:off x="8951733" y="555045"/>
            <a:ext cx="2339695" cy="3931652"/>
          </a:xfrm>
          <a:prstGeom prst="rect">
            <a:avLst/>
          </a:prstGeom>
          <a:ln>
            <a:noFill/>
          </a:ln>
          <a:effectLst>
            <a:outerShdw blurRad="292100" dist="139700" dir="2700000" algn="tl" rotWithShape="0">
              <a:srgbClr val="333333">
                <a:alpha val="65000"/>
              </a:srgbClr>
            </a:outerShdw>
          </a:effectLst>
        </p:spPr>
      </p:pic>
      <p:pic>
        <p:nvPicPr>
          <p:cNvPr id="7" name="Immagine 6">
            <a:extLst>
              <a:ext uri="{FF2B5EF4-FFF2-40B4-BE49-F238E27FC236}">
                <a16:creationId xmlns:a16="http://schemas.microsoft.com/office/drawing/2014/main" id="{7F4173CC-79D3-4FE8-BCD4-825342EBF089}"/>
              </a:ext>
            </a:extLst>
          </p:cNvPr>
          <p:cNvPicPr>
            <a:picLocks noChangeAspect="1"/>
          </p:cNvPicPr>
          <p:nvPr/>
        </p:nvPicPr>
        <p:blipFill>
          <a:blip r:embed="rId3"/>
          <a:stretch>
            <a:fillRect/>
          </a:stretch>
        </p:blipFill>
        <p:spPr>
          <a:xfrm>
            <a:off x="6517772" y="1666607"/>
            <a:ext cx="2290774" cy="3931651"/>
          </a:xfrm>
          <a:prstGeom prst="rect">
            <a:avLst/>
          </a:prstGeom>
          <a:ln>
            <a:noFill/>
          </a:ln>
          <a:effectLst>
            <a:outerShdw blurRad="292100" dist="139700" dir="2700000" algn="tl" rotWithShape="0">
              <a:srgbClr val="333333">
                <a:alpha val="65000"/>
              </a:srgbClr>
            </a:outerShdw>
          </a:effectLst>
        </p:spPr>
      </p:pic>
      <p:pic>
        <p:nvPicPr>
          <p:cNvPr id="9" name="Immagine 8">
            <a:extLst>
              <a:ext uri="{FF2B5EF4-FFF2-40B4-BE49-F238E27FC236}">
                <a16:creationId xmlns:a16="http://schemas.microsoft.com/office/drawing/2014/main" id="{3F54E6A1-F3B5-4E7C-8D48-9347292A2152}"/>
              </a:ext>
            </a:extLst>
          </p:cNvPr>
          <p:cNvPicPr>
            <a:picLocks noChangeAspect="1"/>
          </p:cNvPicPr>
          <p:nvPr/>
        </p:nvPicPr>
        <p:blipFill>
          <a:blip r:embed="rId4"/>
          <a:stretch>
            <a:fillRect/>
          </a:stretch>
        </p:blipFill>
        <p:spPr>
          <a:xfrm>
            <a:off x="3916283" y="2558037"/>
            <a:ext cx="2309514" cy="3672963"/>
          </a:xfrm>
          <a:prstGeom prst="rect">
            <a:avLst/>
          </a:prstGeom>
          <a:ln>
            <a:noFill/>
          </a:ln>
          <a:effectLst>
            <a:outerShdw blurRad="292100" dist="139700" dir="2700000" algn="tl" rotWithShape="0">
              <a:srgbClr val="333333">
                <a:alpha val="65000"/>
              </a:srgbClr>
            </a:outerShdw>
          </a:effectLst>
        </p:spPr>
      </p:pic>
      <p:sp>
        <p:nvSpPr>
          <p:cNvPr id="11" name="CasellaDiTesto 10">
            <a:extLst>
              <a:ext uri="{FF2B5EF4-FFF2-40B4-BE49-F238E27FC236}">
                <a16:creationId xmlns:a16="http://schemas.microsoft.com/office/drawing/2014/main" id="{088906F1-09AE-44D0-9CAE-0ED500ED10F0}"/>
              </a:ext>
            </a:extLst>
          </p:cNvPr>
          <p:cNvSpPr txBox="1"/>
          <p:nvPr/>
        </p:nvSpPr>
        <p:spPr>
          <a:xfrm>
            <a:off x="397370" y="1817151"/>
            <a:ext cx="7156974" cy="646331"/>
          </a:xfrm>
          <a:prstGeom prst="rect">
            <a:avLst/>
          </a:prstGeom>
          <a:noFill/>
        </p:spPr>
        <p:txBody>
          <a:bodyPr wrap="square">
            <a:spAutoFit/>
          </a:bodyPr>
          <a:lstStyle/>
          <a:p>
            <a:r>
              <a:rPr lang="it-IT" b="1" dirty="0">
                <a:solidFill>
                  <a:srgbClr val="FF0000"/>
                </a:solidFill>
                <a:latin typeface="Courier New" panose="02070309020205020404" pitchFamily="49" charset="0"/>
                <a:cs typeface="Courier New" panose="02070309020205020404" pitchFamily="49" charset="0"/>
              </a:rPr>
              <a:t>update</a:t>
            </a:r>
            <a:r>
              <a:rPr lang="it-IT" b="1" dirty="0">
                <a:latin typeface="Courier New" panose="02070309020205020404" pitchFamily="49" charset="0"/>
                <a:cs typeface="Courier New" panose="02070309020205020404" pitchFamily="49" charset="0"/>
              </a:rPr>
              <a:t> d05_vendita </a:t>
            </a:r>
          </a:p>
          <a:p>
            <a:r>
              <a:rPr lang="it-IT" b="1" dirty="0">
                <a:latin typeface="Courier New" panose="02070309020205020404" pitchFamily="49" charset="0"/>
                <a:cs typeface="Courier New" panose="02070309020205020404" pitchFamily="49" charset="0"/>
              </a:rPr>
              <a:t>   </a:t>
            </a:r>
            <a:r>
              <a:rPr lang="it-IT" b="1" dirty="0">
                <a:solidFill>
                  <a:srgbClr val="FF0000"/>
                </a:solidFill>
                <a:latin typeface="Courier New" panose="02070309020205020404" pitchFamily="49" charset="0"/>
                <a:cs typeface="Courier New" panose="02070309020205020404" pitchFamily="49" charset="0"/>
              </a:rPr>
              <a:t>set</a:t>
            </a:r>
            <a:r>
              <a:rPr lang="it-IT" b="1" dirty="0">
                <a:latin typeface="Courier New" panose="02070309020205020404" pitchFamily="49" charset="0"/>
                <a:cs typeface="Courier New" panose="02070309020205020404" pitchFamily="49" charset="0"/>
              </a:rPr>
              <a:t> importo = round (importo,2);</a:t>
            </a:r>
          </a:p>
        </p:txBody>
      </p:sp>
      <p:sp>
        <p:nvSpPr>
          <p:cNvPr id="13" name="CasellaDiTesto 12">
            <a:extLst>
              <a:ext uri="{FF2B5EF4-FFF2-40B4-BE49-F238E27FC236}">
                <a16:creationId xmlns:a16="http://schemas.microsoft.com/office/drawing/2014/main" id="{806F126A-ADB2-448B-B030-1B0A88DFE878}"/>
              </a:ext>
            </a:extLst>
          </p:cNvPr>
          <p:cNvSpPr txBox="1"/>
          <p:nvPr/>
        </p:nvSpPr>
        <p:spPr>
          <a:xfrm>
            <a:off x="397370" y="1188056"/>
            <a:ext cx="2791437" cy="646331"/>
          </a:xfrm>
          <a:prstGeom prst="rect">
            <a:avLst/>
          </a:prstGeom>
          <a:noFill/>
        </p:spPr>
        <p:txBody>
          <a:bodyPr wrap="square">
            <a:spAutoFit/>
          </a:bodyPr>
          <a:lstStyle/>
          <a:p>
            <a:r>
              <a:rPr lang="it-IT" b="1" dirty="0" err="1">
                <a:solidFill>
                  <a:srgbClr val="FF0000"/>
                </a:solidFill>
                <a:latin typeface="Courier New" panose="02070309020205020404" pitchFamily="49" charset="0"/>
                <a:cs typeface="Courier New" panose="02070309020205020404" pitchFamily="49" charset="0"/>
              </a:rPr>
              <a:t>select</a:t>
            </a:r>
            <a:r>
              <a:rPr lang="it-IT" b="1" dirty="0">
                <a:latin typeface="Courier New" panose="02070309020205020404" pitchFamily="49" charset="0"/>
                <a:cs typeface="Courier New" panose="02070309020205020404" pitchFamily="49" charset="0"/>
              </a:rPr>
              <a:t> importo </a:t>
            </a:r>
          </a:p>
          <a:p>
            <a:r>
              <a:rPr lang="it-IT" b="1" dirty="0">
                <a:latin typeface="Courier New" panose="02070309020205020404" pitchFamily="49" charset="0"/>
                <a:cs typeface="Courier New" panose="02070309020205020404" pitchFamily="49" charset="0"/>
              </a:rPr>
              <a:t>  </a:t>
            </a:r>
            <a:r>
              <a:rPr lang="it-IT" b="1" dirty="0">
                <a:solidFill>
                  <a:srgbClr val="FF0000"/>
                </a:solidFill>
                <a:latin typeface="Courier New" panose="02070309020205020404" pitchFamily="49" charset="0"/>
                <a:cs typeface="Courier New" panose="02070309020205020404" pitchFamily="49" charset="0"/>
              </a:rPr>
              <a:t>from</a:t>
            </a:r>
            <a:r>
              <a:rPr lang="it-IT" b="1" dirty="0">
                <a:latin typeface="Courier New" panose="02070309020205020404" pitchFamily="49" charset="0"/>
                <a:cs typeface="Courier New" panose="02070309020205020404" pitchFamily="49" charset="0"/>
              </a:rPr>
              <a:t> d05_vendita;</a:t>
            </a:r>
          </a:p>
        </p:txBody>
      </p:sp>
      <p:sp>
        <p:nvSpPr>
          <p:cNvPr id="14" name="Freccia in giù 13">
            <a:extLst>
              <a:ext uri="{FF2B5EF4-FFF2-40B4-BE49-F238E27FC236}">
                <a16:creationId xmlns:a16="http://schemas.microsoft.com/office/drawing/2014/main" id="{05687871-FAF7-421F-9737-91E0E8D6B3C6}"/>
              </a:ext>
            </a:extLst>
          </p:cNvPr>
          <p:cNvSpPr/>
          <p:nvPr/>
        </p:nvSpPr>
        <p:spPr>
          <a:xfrm rot="10800000">
            <a:off x="1793088" y="2480339"/>
            <a:ext cx="671119" cy="646331"/>
          </a:xfrm>
          <a:prstGeom prst="down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it-IT"/>
          </a:p>
        </p:txBody>
      </p:sp>
      <p:sp>
        <p:nvSpPr>
          <p:cNvPr id="15" name="Rettangolo 14">
            <a:extLst>
              <a:ext uri="{FF2B5EF4-FFF2-40B4-BE49-F238E27FC236}">
                <a16:creationId xmlns:a16="http://schemas.microsoft.com/office/drawing/2014/main" id="{D49C739A-A7DC-4B0E-AC85-7CFA0A8A4454}"/>
              </a:ext>
            </a:extLst>
          </p:cNvPr>
          <p:cNvSpPr/>
          <p:nvPr/>
        </p:nvSpPr>
        <p:spPr>
          <a:xfrm>
            <a:off x="632985" y="3538739"/>
            <a:ext cx="2991323" cy="9144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it-IT" dirty="0"/>
              <a:t>ATTENZIONE!!</a:t>
            </a:r>
          </a:p>
          <a:p>
            <a:pPr algn="ctr">
              <a:lnSpc>
                <a:spcPct val="90000"/>
              </a:lnSpc>
            </a:pPr>
            <a:r>
              <a:rPr lang="it-IT" dirty="0"/>
              <a:t>Un UPDATE senza WHERE aggiorna TUTTE le righe</a:t>
            </a:r>
          </a:p>
        </p:txBody>
      </p:sp>
    </p:spTree>
    <p:extLst>
      <p:ext uri="{BB962C8B-B14F-4D97-AF65-F5344CB8AC3E}">
        <p14:creationId xmlns:p14="http://schemas.microsoft.com/office/powerpoint/2010/main" val="767978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61700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B3A46B-E47B-D14B-8ACC-DF75647B7357}"/>
              </a:ext>
            </a:extLst>
          </p:cNvPr>
          <p:cNvSpPr>
            <a:spLocks noGrp="1"/>
          </p:cNvSpPr>
          <p:nvPr>
            <p:ph type="sldNum" sz="quarter" idx="12"/>
          </p:nvPr>
        </p:nvSpPr>
        <p:spPr/>
        <p:txBody>
          <a:bodyPr/>
          <a:lstStyle/>
          <a:p>
            <a:fld id="{345D60D9-5372-5F40-9443-0F9AE5BDC3C8}" type="slidenum">
              <a:rPr lang="en-US" smtClean="0"/>
              <a:pPr/>
              <a:t>4</a:t>
            </a:fld>
            <a:endParaRPr lang="en-US" dirty="0"/>
          </a:p>
        </p:txBody>
      </p:sp>
      <p:sp>
        <p:nvSpPr>
          <p:cNvPr id="5" name="Title 4">
            <a:extLst>
              <a:ext uri="{FF2B5EF4-FFF2-40B4-BE49-F238E27FC236}">
                <a16:creationId xmlns:a16="http://schemas.microsoft.com/office/drawing/2014/main" id="{0BF20099-FAE5-B045-A3A5-3E6107A3A107}"/>
              </a:ext>
            </a:extLst>
          </p:cNvPr>
          <p:cNvSpPr>
            <a:spLocks noGrp="1"/>
          </p:cNvSpPr>
          <p:nvPr>
            <p:ph type="title"/>
          </p:nvPr>
        </p:nvSpPr>
        <p:spPr/>
        <p:txBody>
          <a:bodyPr/>
          <a:lstStyle/>
          <a:p>
            <a:r>
              <a:rPr lang="it-IT" dirty="0">
                <a:latin typeface="Georgia" panose="02040502050405020303" pitchFamily="18" charset="0"/>
              </a:rPr>
              <a:t>Join tra Tabelle</a:t>
            </a:r>
            <a:endParaRPr lang="x-none" dirty="0">
              <a:latin typeface="Georgia" panose="02040502050405020303" pitchFamily="18" charset="0"/>
            </a:endParaRPr>
          </a:p>
        </p:txBody>
      </p:sp>
    </p:spTree>
    <p:extLst>
      <p:ext uri="{BB962C8B-B14F-4D97-AF65-F5344CB8AC3E}">
        <p14:creationId xmlns:p14="http://schemas.microsoft.com/office/powerpoint/2010/main" val="424207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a:extLst>
              <a:ext uri="{FF2B5EF4-FFF2-40B4-BE49-F238E27FC236}">
                <a16:creationId xmlns:a16="http://schemas.microsoft.com/office/drawing/2014/main" id="{0F52BE64-98EE-41BE-91F7-E03745165ED7}"/>
              </a:ext>
            </a:extLst>
          </p:cNvPr>
          <p:cNvSpPr txBox="1">
            <a:spLocks/>
          </p:cNvSpPr>
          <p:nvPr/>
        </p:nvSpPr>
        <p:spPr>
          <a:xfrm>
            <a:off x="3946895" y="353728"/>
            <a:ext cx="3517922" cy="616896"/>
          </a:xfrm>
          <a:prstGeom prst="rect">
            <a:avLst/>
          </a:prstGeom>
        </p:spPr>
        <p:txBody>
          <a:bodyPr vert="horz" lIns="0" tIns="0" rIns="0" bIns="0" rtlCol="0" anchor="b">
            <a:norm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it-IT" dirty="0"/>
              <a:t>Join tra Tabelle</a:t>
            </a:r>
          </a:p>
        </p:txBody>
      </p:sp>
      <p:pic>
        <p:nvPicPr>
          <p:cNvPr id="15" name="Immagine 14">
            <a:extLst>
              <a:ext uri="{FF2B5EF4-FFF2-40B4-BE49-F238E27FC236}">
                <a16:creationId xmlns:a16="http://schemas.microsoft.com/office/drawing/2014/main" id="{73ABC4F6-9BE4-438D-9077-181A0AA936B7}"/>
              </a:ext>
            </a:extLst>
          </p:cNvPr>
          <p:cNvPicPr>
            <a:picLocks noChangeAspect="1"/>
          </p:cNvPicPr>
          <p:nvPr/>
        </p:nvPicPr>
        <p:blipFill>
          <a:blip r:embed="rId2"/>
          <a:stretch>
            <a:fillRect/>
          </a:stretch>
        </p:blipFill>
        <p:spPr>
          <a:xfrm>
            <a:off x="919975" y="970624"/>
            <a:ext cx="10348874" cy="4586946"/>
          </a:xfrm>
          <a:prstGeom prst="rect">
            <a:avLst/>
          </a:prstGeom>
        </p:spPr>
      </p:pic>
    </p:spTree>
    <p:extLst>
      <p:ext uri="{BB962C8B-B14F-4D97-AF65-F5344CB8AC3E}">
        <p14:creationId xmlns:p14="http://schemas.microsoft.com/office/powerpoint/2010/main" val="1796952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a:extLst>
              <a:ext uri="{FF2B5EF4-FFF2-40B4-BE49-F238E27FC236}">
                <a16:creationId xmlns:a16="http://schemas.microsoft.com/office/drawing/2014/main" id="{0F52BE64-98EE-41BE-91F7-E03745165ED7}"/>
              </a:ext>
            </a:extLst>
          </p:cNvPr>
          <p:cNvSpPr txBox="1">
            <a:spLocks/>
          </p:cNvSpPr>
          <p:nvPr/>
        </p:nvSpPr>
        <p:spPr>
          <a:xfrm>
            <a:off x="3946895" y="353728"/>
            <a:ext cx="3517922" cy="616896"/>
          </a:xfrm>
          <a:prstGeom prst="rect">
            <a:avLst/>
          </a:prstGeom>
        </p:spPr>
        <p:txBody>
          <a:bodyPr vert="horz" lIns="0" tIns="0" rIns="0" bIns="0" rtlCol="0" anchor="b">
            <a:norm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it-IT" dirty="0"/>
              <a:t>Join tra Tabelle</a:t>
            </a:r>
          </a:p>
        </p:txBody>
      </p:sp>
      <p:pic>
        <p:nvPicPr>
          <p:cNvPr id="3" name="Immagine 2">
            <a:extLst>
              <a:ext uri="{FF2B5EF4-FFF2-40B4-BE49-F238E27FC236}">
                <a16:creationId xmlns:a16="http://schemas.microsoft.com/office/drawing/2014/main" id="{D5ED0BF7-15B7-49D9-B8E9-14FFD2F66337}"/>
              </a:ext>
            </a:extLst>
          </p:cNvPr>
          <p:cNvPicPr>
            <a:picLocks noChangeAspect="1"/>
          </p:cNvPicPr>
          <p:nvPr/>
        </p:nvPicPr>
        <p:blipFill>
          <a:blip r:embed="rId2"/>
          <a:stretch>
            <a:fillRect/>
          </a:stretch>
        </p:blipFill>
        <p:spPr>
          <a:xfrm>
            <a:off x="925923" y="1146115"/>
            <a:ext cx="9848297" cy="4219627"/>
          </a:xfrm>
          <a:prstGeom prst="rect">
            <a:avLst/>
          </a:prstGeom>
        </p:spPr>
      </p:pic>
    </p:spTree>
    <p:extLst>
      <p:ext uri="{BB962C8B-B14F-4D97-AF65-F5344CB8AC3E}">
        <p14:creationId xmlns:p14="http://schemas.microsoft.com/office/powerpoint/2010/main" val="1551172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D6B39942-6BED-4A82-8121-EE07774E68D9}"/>
              </a:ext>
            </a:extLst>
          </p:cNvPr>
          <p:cNvSpPr txBox="1"/>
          <p:nvPr/>
        </p:nvSpPr>
        <p:spPr>
          <a:xfrm>
            <a:off x="834390" y="1364224"/>
            <a:ext cx="3124962" cy="3416320"/>
          </a:xfrm>
          <a:prstGeom prst="rect">
            <a:avLst/>
          </a:prstGeom>
          <a:noFill/>
        </p:spPr>
        <p:txBody>
          <a:bodyPr wrap="square">
            <a:spAutoFit/>
          </a:bodyPr>
          <a:lstStyle/>
          <a:p>
            <a:r>
              <a:rPr lang="it-IT" b="1" dirty="0" err="1">
                <a:solidFill>
                  <a:srgbClr val="FF0000"/>
                </a:solidFill>
                <a:latin typeface="Courier New" panose="02070309020205020404" pitchFamily="49" charset="0"/>
                <a:cs typeface="Courier New" panose="02070309020205020404" pitchFamily="49" charset="0"/>
              </a:rPr>
              <a:t>select</a:t>
            </a:r>
            <a:r>
              <a:rPr lang="it-IT" b="1" dirty="0">
                <a:latin typeface="Courier New" panose="02070309020205020404" pitchFamily="49" charset="0"/>
                <a:cs typeface="Courier New" panose="02070309020205020404" pitchFamily="49" charset="0"/>
              </a:rPr>
              <a:t> </a:t>
            </a:r>
          </a:p>
          <a:p>
            <a:r>
              <a:rPr lang="it-IT" b="1" dirty="0">
                <a:latin typeface="Courier New" panose="02070309020205020404" pitchFamily="49" charset="0"/>
                <a:cs typeface="Courier New" panose="02070309020205020404" pitchFamily="49" charset="0"/>
              </a:rPr>
              <a:t>       </a:t>
            </a:r>
            <a:r>
              <a:rPr lang="it-IT" b="1" dirty="0" err="1">
                <a:latin typeface="Courier New" panose="02070309020205020404" pitchFamily="49" charset="0"/>
                <a:cs typeface="Courier New" panose="02070309020205020404" pitchFamily="49" charset="0"/>
              </a:rPr>
              <a:t>prodotto_id</a:t>
            </a:r>
            <a:r>
              <a:rPr lang="it-IT" b="1" dirty="0">
                <a:latin typeface="Courier New" panose="02070309020205020404" pitchFamily="49" charset="0"/>
                <a:cs typeface="Courier New" panose="02070309020205020404" pitchFamily="49" charset="0"/>
              </a:rPr>
              <a:t>,</a:t>
            </a:r>
          </a:p>
          <a:p>
            <a:r>
              <a:rPr lang="it-IT" b="1" dirty="0">
                <a:latin typeface="Courier New" panose="02070309020205020404" pitchFamily="49" charset="0"/>
                <a:cs typeface="Courier New" panose="02070309020205020404" pitchFamily="49" charset="0"/>
              </a:rPr>
              <a:t>       prodotto,</a:t>
            </a:r>
          </a:p>
          <a:p>
            <a:r>
              <a:rPr lang="it-IT" b="1" dirty="0">
                <a:latin typeface="Courier New" panose="02070309020205020404" pitchFamily="49" charset="0"/>
                <a:cs typeface="Courier New" panose="02070309020205020404" pitchFamily="49" charset="0"/>
              </a:rPr>
              <a:t>       </a:t>
            </a:r>
            <a:r>
              <a:rPr lang="it-IT" b="1" dirty="0" err="1">
                <a:solidFill>
                  <a:srgbClr val="00B0F0"/>
                </a:solidFill>
                <a:latin typeface="Courier New" panose="02070309020205020404" pitchFamily="49" charset="0"/>
                <a:cs typeface="Courier New" panose="02070309020205020404" pitchFamily="49" charset="0"/>
              </a:rPr>
              <a:t>marchio_id</a:t>
            </a:r>
            <a:r>
              <a:rPr lang="it-IT" b="1" dirty="0">
                <a:solidFill>
                  <a:srgbClr val="00B0F0"/>
                </a:solidFill>
                <a:latin typeface="Courier New" panose="02070309020205020404" pitchFamily="49" charset="0"/>
                <a:cs typeface="Courier New" panose="02070309020205020404" pitchFamily="49" charset="0"/>
              </a:rPr>
              <a:t>,</a:t>
            </a:r>
          </a:p>
          <a:p>
            <a:r>
              <a:rPr lang="it-IT" b="1" dirty="0">
                <a:latin typeface="Courier New" panose="02070309020205020404" pitchFamily="49" charset="0"/>
                <a:cs typeface="Courier New" panose="02070309020205020404" pitchFamily="49" charset="0"/>
              </a:rPr>
              <a:t>       </a:t>
            </a:r>
            <a:r>
              <a:rPr lang="it-IT" b="1" dirty="0" err="1">
                <a:latin typeface="Courier New" panose="02070309020205020404" pitchFamily="49" charset="0"/>
                <a:cs typeface="Courier New" panose="02070309020205020404" pitchFamily="49" charset="0"/>
              </a:rPr>
              <a:t>url_immagine</a:t>
            </a:r>
            <a:r>
              <a:rPr lang="it-IT" b="1" dirty="0">
                <a:latin typeface="Courier New" panose="02070309020205020404" pitchFamily="49" charset="0"/>
                <a:cs typeface="Courier New" panose="02070309020205020404" pitchFamily="49" charset="0"/>
              </a:rPr>
              <a:t>,</a:t>
            </a:r>
          </a:p>
          <a:p>
            <a:r>
              <a:rPr lang="it-IT" b="1" dirty="0">
                <a:latin typeface="Courier New" panose="02070309020205020404" pitchFamily="49" charset="0"/>
                <a:cs typeface="Courier New" panose="02070309020205020404" pitchFamily="49" charset="0"/>
              </a:rPr>
              <a:t>       </a:t>
            </a:r>
            <a:r>
              <a:rPr lang="it-IT" b="1" dirty="0" err="1">
                <a:latin typeface="Courier New" panose="02070309020205020404" pitchFamily="49" charset="0"/>
                <a:cs typeface="Courier New" panose="02070309020205020404" pitchFamily="49" charset="0"/>
              </a:rPr>
              <a:t>prodotto_cod</a:t>
            </a:r>
            <a:r>
              <a:rPr lang="it-IT" b="1" dirty="0">
                <a:latin typeface="Courier New" panose="02070309020205020404" pitchFamily="49" charset="0"/>
                <a:cs typeface="Courier New" panose="02070309020205020404" pitchFamily="49" charset="0"/>
              </a:rPr>
              <a:t>,</a:t>
            </a:r>
          </a:p>
          <a:p>
            <a:r>
              <a:rPr lang="it-IT" b="1" dirty="0">
                <a:latin typeface="Courier New" panose="02070309020205020404" pitchFamily="49" charset="0"/>
                <a:cs typeface="Courier New" panose="02070309020205020404" pitchFamily="49" charset="0"/>
              </a:rPr>
              <a:t>       descrizione,</a:t>
            </a:r>
          </a:p>
          <a:p>
            <a:r>
              <a:rPr lang="it-IT" b="1" dirty="0">
                <a:latin typeface="Courier New" panose="02070309020205020404" pitchFamily="49" charset="0"/>
                <a:cs typeface="Courier New" panose="02070309020205020404" pitchFamily="49" charset="0"/>
              </a:rPr>
              <a:t>       prezzo,</a:t>
            </a:r>
          </a:p>
          <a:p>
            <a:r>
              <a:rPr lang="it-IT" b="1" dirty="0">
                <a:latin typeface="Courier New" panose="02070309020205020404" pitchFamily="49" charset="0"/>
                <a:cs typeface="Courier New" panose="02070309020205020404" pitchFamily="49" charset="0"/>
              </a:rPr>
              <a:t>       tags,</a:t>
            </a:r>
          </a:p>
          <a:p>
            <a:r>
              <a:rPr lang="it-IT" b="1" dirty="0">
                <a:latin typeface="Courier New" panose="02070309020205020404" pitchFamily="49" charset="0"/>
                <a:cs typeface="Courier New" panose="02070309020205020404" pitchFamily="49" charset="0"/>
              </a:rPr>
              <a:t>       genere,</a:t>
            </a:r>
          </a:p>
          <a:p>
            <a:r>
              <a:rPr lang="it-IT" b="1" dirty="0">
                <a:latin typeface="Courier New" panose="02070309020205020404" pitchFamily="49" charset="0"/>
                <a:cs typeface="Courier New" panose="02070309020205020404" pitchFamily="49" charset="0"/>
              </a:rPr>
              <a:t>       </a:t>
            </a:r>
            <a:r>
              <a:rPr lang="it-IT" b="1" dirty="0" err="1">
                <a:latin typeface="Courier New" panose="02070309020205020404" pitchFamily="49" charset="0"/>
                <a:cs typeface="Courier New" panose="02070309020205020404" pitchFamily="49" charset="0"/>
              </a:rPr>
              <a:t>data_rilascio</a:t>
            </a:r>
            <a:endParaRPr lang="it-IT" b="1" dirty="0">
              <a:latin typeface="Courier New" panose="02070309020205020404" pitchFamily="49" charset="0"/>
              <a:cs typeface="Courier New" panose="02070309020205020404" pitchFamily="49" charset="0"/>
            </a:endParaRPr>
          </a:p>
          <a:p>
            <a:r>
              <a:rPr lang="it-IT" b="1" dirty="0">
                <a:latin typeface="Courier New" panose="02070309020205020404" pitchFamily="49" charset="0"/>
                <a:cs typeface="Courier New" panose="02070309020205020404" pitchFamily="49" charset="0"/>
              </a:rPr>
              <a:t>  </a:t>
            </a:r>
            <a:r>
              <a:rPr lang="it-IT" b="1" dirty="0">
                <a:solidFill>
                  <a:srgbClr val="FF0000"/>
                </a:solidFill>
                <a:latin typeface="Courier New" panose="02070309020205020404" pitchFamily="49" charset="0"/>
                <a:cs typeface="Courier New" panose="02070309020205020404" pitchFamily="49" charset="0"/>
              </a:rPr>
              <a:t>from</a:t>
            </a:r>
            <a:r>
              <a:rPr lang="it-IT" b="1" dirty="0">
                <a:latin typeface="Courier New" panose="02070309020205020404" pitchFamily="49" charset="0"/>
                <a:cs typeface="Courier New" panose="02070309020205020404" pitchFamily="49" charset="0"/>
              </a:rPr>
              <a:t> d09_prodotti</a:t>
            </a:r>
          </a:p>
        </p:txBody>
      </p:sp>
      <p:sp>
        <p:nvSpPr>
          <p:cNvPr id="9" name="CasellaDiTesto 8">
            <a:extLst>
              <a:ext uri="{FF2B5EF4-FFF2-40B4-BE49-F238E27FC236}">
                <a16:creationId xmlns:a16="http://schemas.microsoft.com/office/drawing/2014/main" id="{50D273BD-7D47-4CD6-8B02-FB737E199A92}"/>
              </a:ext>
            </a:extLst>
          </p:cNvPr>
          <p:cNvSpPr txBox="1"/>
          <p:nvPr/>
        </p:nvSpPr>
        <p:spPr>
          <a:xfrm>
            <a:off x="5867828" y="1892111"/>
            <a:ext cx="2942082" cy="1200329"/>
          </a:xfrm>
          <a:prstGeom prst="rect">
            <a:avLst/>
          </a:prstGeom>
          <a:noFill/>
        </p:spPr>
        <p:txBody>
          <a:bodyPr wrap="square">
            <a:spAutoFit/>
          </a:bodyPr>
          <a:lstStyle/>
          <a:p>
            <a:r>
              <a:rPr lang="it-IT" b="1" dirty="0" err="1">
                <a:solidFill>
                  <a:srgbClr val="FF0000"/>
                </a:solidFill>
                <a:latin typeface="Courier New" panose="02070309020205020404" pitchFamily="49" charset="0"/>
                <a:cs typeface="Courier New" panose="02070309020205020404" pitchFamily="49" charset="0"/>
              </a:rPr>
              <a:t>select</a:t>
            </a:r>
            <a:r>
              <a:rPr lang="it-IT" b="1" dirty="0">
                <a:latin typeface="Courier New" panose="02070309020205020404" pitchFamily="49" charset="0"/>
                <a:cs typeface="Courier New" panose="02070309020205020404" pitchFamily="49" charset="0"/>
              </a:rPr>
              <a:t> </a:t>
            </a:r>
          </a:p>
          <a:p>
            <a:r>
              <a:rPr lang="it-IT" b="1" dirty="0">
                <a:latin typeface="Courier New" panose="02070309020205020404" pitchFamily="49" charset="0"/>
                <a:cs typeface="Courier New" panose="02070309020205020404" pitchFamily="49" charset="0"/>
              </a:rPr>
              <a:t>       </a:t>
            </a:r>
            <a:r>
              <a:rPr lang="it-IT" b="1" dirty="0" err="1">
                <a:solidFill>
                  <a:srgbClr val="00B0F0"/>
                </a:solidFill>
                <a:latin typeface="Courier New" panose="02070309020205020404" pitchFamily="49" charset="0"/>
                <a:cs typeface="Courier New" panose="02070309020205020404" pitchFamily="49" charset="0"/>
              </a:rPr>
              <a:t>marchio_id</a:t>
            </a:r>
            <a:r>
              <a:rPr lang="it-IT" b="1" dirty="0">
                <a:solidFill>
                  <a:srgbClr val="00B0F0"/>
                </a:solidFill>
                <a:latin typeface="Courier New" panose="02070309020205020404" pitchFamily="49" charset="0"/>
                <a:cs typeface="Courier New" panose="02070309020205020404" pitchFamily="49" charset="0"/>
              </a:rPr>
              <a:t>,</a:t>
            </a:r>
          </a:p>
          <a:p>
            <a:r>
              <a:rPr lang="it-IT" b="1" dirty="0">
                <a:latin typeface="Courier New" panose="02070309020205020404" pitchFamily="49" charset="0"/>
                <a:cs typeface="Courier New" panose="02070309020205020404" pitchFamily="49" charset="0"/>
              </a:rPr>
              <a:t>       marchio</a:t>
            </a:r>
          </a:p>
          <a:p>
            <a:r>
              <a:rPr lang="it-IT" b="1" dirty="0">
                <a:latin typeface="Courier New" panose="02070309020205020404" pitchFamily="49" charset="0"/>
                <a:cs typeface="Courier New" panose="02070309020205020404" pitchFamily="49" charset="0"/>
              </a:rPr>
              <a:t>  </a:t>
            </a:r>
            <a:r>
              <a:rPr lang="it-IT" b="1" dirty="0">
                <a:solidFill>
                  <a:srgbClr val="FF0000"/>
                </a:solidFill>
                <a:latin typeface="Courier New" panose="02070309020205020404" pitchFamily="49" charset="0"/>
                <a:cs typeface="Courier New" panose="02070309020205020404" pitchFamily="49" charset="0"/>
              </a:rPr>
              <a:t>from</a:t>
            </a:r>
            <a:r>
              <a:rPr lang="it-IT" b="1" dirty="0">
                <a:latin typeface="Courier New" panose="02070309020205020404" pitchFamily="49" charset="0"/>
                <a:cs typeface="Courier New" panose="02070309020205020404" pitchFamily="49" charset="0"/>
              </a:rPr>
              <a:t> d09_marchio</a:t>
            </a:r>
          </a:p>
        </p:txBody>
      </p:sp>
      <p:cxnSp>
        <p:nvCxnSpPr>
          <p:cNvPr id="11" name="Connettore 2 10">
            <a:extLst>
              <a:ext uri="{FF2B5EF4-FFF2-40B4-BE49-F238E27FC236}">
                <a16:creationId xmlns:a16="http://schemas.microsoft.com/office/drawing/2014/main" id="{C3F62E1B-C203-4282-86FA-E5A5B2C9B42E}"/>
              </a:ext>
            </a:extLst>
          </p:cNvPr>
          <p:cNvCxnSpPr/>
          <p:nvPr/>
        </p:nvCxnSpPr>
        <p:spPr>
          <a:xfrm>
            <a:off x="3511296" y="2359152"/>
            <a:ext cx="3136392"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2" name="Titolo 1">
            <a:extLst>
              <a:ext uri="{FF2B5EF4-FFF2-40B4-BE49-F238E27FC236}">
                <a16:creationId xmlns:a16="http://schemas.microsoft.com/office/drawing/2014/main" id="{D609C85E-46A5-42BF-99D7-B84755629A2A}"/>
              </a:ext>
            </a:extLst>
          </p:cNvPr>
          <p:cNvSpPr txBox="1">
            <a:spLocks/>
          </p:cNvSpPr>
          <p:nvPr/>
        </p:nvSpPr>
        <p:spPr>
          <a:xfrm>
            <a:off x="3800591" y="417736"/>
            <a:ext cx="3517922" cy="616896"/>
          </a:xfrm>
          <a:prstGeom prst="rect">
            <a:avLst/>
          </a:prstGeom>
        </p:spPr>
        <p:txBody>
          <a:bodyPr vert="horz" lIns="0" tIns="0" rIns="0" bIns="0" rtlCol="0" anchor="b">
            <a:norm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it-IT" dirty="0"/>
              <a:t>Join tra Tabelle</a:t>
            </a:r>
          </a:p>
        </p:txBody>
      </p:sp>
    </p:spTree>
    <p:extLst>
      <p:ext uri="{BB962C8B-B14F-4D97-AF65-F5344CB8AC3E}">
        <p14:creationId xmlns:p14="http://schemas.microsoft.com/office/powerpoint/2010/main" val="3546061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828C30D3-59A7-4257-91B5-3A072F5B749D}"/>
              </a:ext>
            </a:extLst>
          </p:cNvPr>
          <p:cNvSpPr/>
          <p:nvPr/>
        </p:nvSpPr>
        <p:spPr>
          <a:xfrm>
            <a:off x="1600200" y="3886200"/>
            <a:ext cx="1371600" cy="274320"/>
          </a:xfrm>
          <a:prstGeom prst="rect">
            <a:avLst/>
          </a:prstGeom>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it-IT"/>
          </a:p>
        </p:txBody>
      </p:sp>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3800591" y="417736"/>
            <a:ext cx="3517922" cy="616896"/>
          </a:xfrm>
        </p:spPr>
        <p:txBody>
          <a:bodyPr>
            <a:normAutofit/>
          </a:bodyPr>
          <a:lstStyle/>
          <a:p>
            <a:r>
              <a:rPr lang="it-IT" dirty="0"/>
              <a:t>Join tra Tabelle</a:t>
            </a:r>
          </a:p>
        </p:txBody>
      </p:sp>
      <p:sp>
        <p:nvSpPr>
          <p:cNvPr id="3" name="Rettangolo 2">
            <a:extLst>
              <a:ext uri="{FF2B5EF4-FFF2-40B4-BE49-F238E27FC236}">
                <a16:creationId xmlns:a16="http://schemas.microsoft.com/office/drawing/2014/main" id="{1F99DE9E-AF89-4F12-9224-CB9836E9D19D}"/>
              </a:ext>
            </a:extLst>
          </p:cNvPr>
          <p:cNvSpPr/>
          <p:nvPr/>
        </p:nvSpPr>
        <p:spPr>
          <a:xfrm>
            <a:off x="868680" y="4435751"/>
            <a:ext cx="4690872" cy="621792"/>
          </a:xfrm>
          <a:prstGeom prst="rect">
            <a:avLst/>
          </a:prstGeom>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it-IT"/>
          </a:p>
        </p:txBody>
      </p:sp>
      <p:sp>
        <p:nvSpPr>
          <p:cNvPr id="8" name="CasellaDiTesto 7">
            <a:extLst>
              <a:ext uri="{FF2B5EF4-FFF2-40B4-BE49-F238E27FC236}">
                <a16:creationId xmlns:a16="http://schemas.microsoft.com/office/drawing/2014/main" id="{D6B39942-6BED-4A82-8121-EE07774E68D9}"/>
              </a:ext>
            </a:extLst>
          </p:cNvPr>
          <p:cNvSpPr txBox="1"/>
          <p:nvPr/>
        </p:nvSpPr>
        <p:spPr>
          <a:xfrm>
            <a:off x="612648" y="1364224"/>
            <a:ext cx="4828032" cy="3693319"/>
          </a:xfrm>
          <a:prstGeom prst="rect">
            <a:avLst/>
          </a:prstGeom>
          <a:noFill/>
        </p:spPr>
        <p:txBody>
          <a:bodyPr wrap="square">
            <a:spAutoFit/>
          </a:bodyPr>
          <a:lstStyle/>
          <a:p>
            <a:r>
              <a:rPr lang="it-IT" b="1" dirty="0" err="1">
                <a:solidFill>
                  <a:srgbClr val="FF0000"/>
                </a:solidFill>
                <a:latin typeface="Courier New" panose="02070309020205020404" pitchFamily="49" charset="0"/>
                <a:cs typeface="Courier New" panose="02070309020205020404" pitchFamily="49" charset="0"/>
              </a:rPr>
              <a:t>select</a:t>
            </a:r>
            <a:r>
              <a:rPr lang="it-IT" b="1" dirty="0">
                <a:latin typeface="Courier New" panose="02070309020205020404" pitchFamily="49" charset="0"/>
                <a:cs typeface="Courier New" panose="02070309020205020404" pitchFamily="49" charset="0"/>
              </a:rPr>
              <a:t> </a:t>
            </a:r>
          </a:p>
          <a:p>
            <a:r>
              <a:rPr lang="it-IT" b="1" dirty="0">
                <a:latin typeface="Courier New" panose="02070309020205020404" pitchFamily="49" charset="0"/>
                <a:cs typeface="Courier New" panose="02070309020205020404" pitchFamily="49" charset="0"/>
              </a:rPr>
              <a:t>       </a:t>
            </a:r>
            <a:r>
              <a:rPr lang="it-IT" b="1" dirty="0" err="1">
                <a:solidFill>
                  <a:srgbClr val="0070C0"/>
                </a:solidFill>
                <a:latin typeface="Courier New" panose="02070309020205020404" pitchFamily="49" charset="0"/>
                <a:cs typeface="Courier New" panose="02070309020205020404" pitchFamily="49" charset="0"/>
              </a:rPr>
              <a:t>p.</a:t>
            </a:r>
            <a:r>
              <a:rPr lang="it-IT" b="1" dirty="0" err="1">
                <a:latin typeface="Courier New" panose="02070309020205020404" pitchFamily="49" charset="0"/>
                <a:cs typeface="Courier New" panose="02070309020205020404" pitchFamily="49" charset="0"/>
              </a:rPr>
              <a:t>prodotto_id</a:t>
            </a:r>
            <a:r>
              <a:rPr lang="it-IT" b="1" dirty="0">
                <a:latin typeface="Courier New" panose="02070309020205020404" pitchFamily="49" charset="0"/>
                <a:cs typeface="Courier New" panose="02070309020205020404" pitchFamily="49" charset="0"/>
              </a:rPr>
              <a:t>,</a:t>
            </a:r>
          </a:p>
          <a:p>
            <a:r>
              <a:rPr lang="it-IT" b="1" dirty="0">
                <a:latin typeface="Courier New" panose="02070309020205020404" pitchFamily="49" charset="0"/>
                <a:cs typeface="Courier New" panose="02070309020205020404" pitchFamily="49" charset="0"/>
              </a:rPr>
              <a:t>       </a:t>
            </a:r>
            <a:r>
              <a:rPr lang="it-IT" b="1" dirty="0" err="1">
                <a:solidFill>
                  <a:srgbClr val="0070C0"/>
                </a:solidFill>
                <a:latin typeface="Courier New" panose="02070309020205020404" pitchFamily="49" charset="0"/>
                <a:cs typeface="Courier New" panose="02070309020205020404" pitchFamily="49" charset="0"/>
              </a:rPr>
              <a:t>p.</a:t>
            </a:r>
            <a:r>
              <a:rPr lang="it-IT" b="1" dirty="0" err="1">
                <a:latin typeface="Courier New" panose="02070309020205020404" pitchFamily="49" charset="0"/>
                <a:cs typeface="Courier New" panose="02070309020205020404" pitchFamily="49" charset="0"/>
              </a:rPr>
              <a:t>prodotto</a:t>
            </a:r>
            <a:r>
              <a:rPr lang="it-IT" b="1" dirty="0">
                <a:latin typeface="Courier New" panose="02070309020205020404" pitchFamily="49" charset="0"/>
                <a:cs typeface="Courier New" panose="02070309020205020404" pitchFamily="49" charset="0"/>
              </a:rPr>
              <a:t>,</a:t>
            </a:r>
          </a:p>
          <a:p>
            <a:r>
              <a:rPr lang="it-IT" b="1" dirty="0">
                <a:latin typeface="Courier New" panose="02070309020205020404" pitchFamily="49" charset="0"/>
                <a:cs typeface="Courier New" panose="02070309020205020404" pitchFamily="49" charset="0"/>
              </a:rPr>
              <a:t>       </a:t>
            </a:r>
            <a:r>
              <a:rPr lang="it-IT" b="1" dirty="0" err="1">
                <a:solidFill>
                  <a:srgbClr val="0070C0"/>
                </a:solidFill>
                <a:latin typeface="Courier New" panose="02070309020205020404" pitchFamily="49" charset="0"/>
                <a:cs typeface="Courier New" panose="02070309020205020404" pitchFamily="49" charset="0"/>
              </a:rPr>
              <a:t>p.marchio_id</a:t>
            </a:r>
            <a:r>
              <a:rPr lang="it-IT" b="1" dirty="0">
                <a:solidFill>
                  <a:srgbClr val="0070C0"/>
                </a:solidFill>
                <a:latin typeface="Courier New" panose="02070309020205020404" pitchFamily="49" charset="0"/>
                <a:cs typeface="Courier New" panose="02070309020205020404" pitchFamily="49" charset="0"/>
              </a:rPr>
              <a:t>,</a:t>
            </a:r>
          </a:p>
          <a:p>
            <a:r>
              <a:rPr lang="it-IT" b="1" dirty="0">
                <a:solidFill>
                  <a:srgbClr val="92D050"/>
                </a:solidFill>
                <a:latin typeface="Courier New" panose="02070309020205020404" pitchFamily="49" charset="0"/>
                <a:cs typeface="Courier New" panose="02070309020205020404" pitchFamily="49" charset="0"/>
              </a:rPr>
              <a:t>       </a:t>
            </a:r>
            <a:r>
              <a:rPr lang="it-IT" b="1" dirty="0" err="1">
                <a:solidFill>
                  <a:srgbClr val="0070C0"/>
                </a:solidFill>
                <a:latin typeface="Courier New" panose="02070309020205020404" pitchFamily="49" charset="0"/>
                <a:cs typeface="Courier New" panose="02070309020205020404" pitchFamily="49" charset="0"/>
              </a:rPr>
              <a:t>p.</a:t>
            </a:r>
            <a:r>
              <a:rPr lang="it-IT" b="1" dirty="0" err="1">
                <a:latin typeface="Courier New" panose="02070309020205020404" pitchFamily="49" charset="0"/>
                <a:cs typeface="Courier New" panose="02070309020205020404" pitchFamily="49" charset="0"/>
              </a:rPr>
              <a:t>prodotto_cod</a:t>
            </a:r>
            <a:r>
              <a:rPr lang="it-IT" b="1" dirty="0">
                <a:latin typeface="Courier New" panose="02070309020205020404" pitchFamily="49" charset="0"/>
                <a:cs typeface="Courier New" panose="02070309020205020404" pitchFamily="49" charset="0"/>
              </a:rPr>
              <a:t>,</a:t>
            </a:r>
          </a:p>
          <a:p>
            <a:r>
              <a:rPr lang="it-IT" b="1" dirty="0">
                <a:solidFill>
                  <a:srgbClr val="92D050"/>
                </a:solidFill>
                <a:latin typeface="Courier New" panose="02070309020205020404" pitchFamily="49" charset="0"/>
                <a:cs typeface="Courier New" panose="02070309020205020404" pitchFamily="49" charset="0"/>
              </a:rPr>
              <a:t>       </a:t>
            </a:r>
            <a:r>
              <a:rPr lang="it-IT" b="1" dirty="0" err="1">
                <a:solidFill>
                  <a:srgbClr val="0070C0"/>
                </a:solidFill>
                <a:latin typeface="Courier New" panose="02070309020205020404" pitchFamily="49" charset="0"/>
                <a:cs typeface="Courier New" panose="02070309020205020404" pitchFamily="49" charset="0"/>
              </a:rPr>
              <a:t>p.</a:t>
            </a:r>
            <a:r>
              <a:rPr lang="it-IT" b="1" dirty="0" err="1">
                <a:latin typeface="Courier New" panose="02070309020205020404" pitchFamily="49" charset="0"/>
                <a:cs typeface="Courier New" panose="02070309020205020404" pitchFamily="49" charset="0"/>
              </a:rPr>
              <a:t>prezzo</a:t>
            </a:r>
            <a:r>
              <a:rPr lang="it-IT" b="1" dirty="0">
                <a:latin typeface="Courier New" panose="02070309020205020404" pitchFamily="49" charset="0"/>
                <a:cs typeface="Courier New" panose="02070309020205020404" pitchFamily="49" charset="0"/>
              </a:rPr>
              <a:t>,</a:t>
            </a:r>
          </a:p>
          <a:p>
            <a:r>
              <a:rPr lang="it-IT" b="1" dirty="0">
                <a:latin typeface="Courier New" panose="02070309020205020404" pitchFamily="49" charset="0"/>
                <a:cs typeface="Courier New" panose="02070309020205020404" pitchFamily="49" charset="0"/>
              </a:rPr>
              <a:t>       </a:t>
            </a:r>
            <a:r>
              <a:rPr lang="it-IT" b="1" dirty="0" err="1">
                <a:solidFill>
                  <a:srgbClr val="0070C0"/>
                </a:solidFill>
                <a:latin typeface="Courier New" panose="02070309020205020404" pitchFamily="49" charset="0"/>
                <a:cs typeface="Courier New" panose="02070309020205020404" pitchFamily="49" charset="0"/>
              </a:rPr>
              <a:t>p.</a:t>
            </a:r>
            <a:r>
              <a:rPr lang="it-IT" b="1" dirty="0" err="1">
                <a:latin typeface="Courier New" panose="02070309020205020404" pitchFamily="49" charset="0"/>
                <a:cs typeface="Courier New" panose="02070309020205020404" pitchFamily="49" charset="0"/>
              </a:rPr>
              <a:t>tags</a:t>
            </a:r>
            <a:r>
              <a:rPr lang="it-IT" b="1" dirty="0">
                <a:latin typeface="Courier New" panose="02070309020205020404" pitchFamily="49" charset="0"/>
                <a:cs typeface="Courier New" panose="02070309020205020404" pitchFamily="49" charset="0"/>
              </a:rPr>
              <a:t>,</a:t>
            </a:r>
          </a:p>
          <a:p>
            <a:r>
              <a:rPr lang="it-IT" b="1" dirty="0">
                <a:latin typeface="Courier New" panose="02070309020205020404" pitchFamily="49" charset="0"/>
                <a:cs typeface="Courier New" panose="02070309020205020404" pitchFamily="49" charset="0"/>
              </a:rPr>
              <a:t>       </a:t>
            </a:r>
            <a:r>
              <a:rPr lang="it-IT" b="1" dirty="0" err="1">
                <a:solidFill>
                  <a:srgbClr val="0070C0"/>
                </a:solidFill>
                <a:latin typeface="Courier New" panose="02070309020205020404" pitchFamily="49" charset="0"/>
                <a:cs typeface="Courier New" panose="02070309020205020404" pitchFamily="49" charset="0"/>
              </a:rPr>
              <a:t>p.</a:t>
            </a:r>
            <a:r>
              <a:rPr lang="it-IT" b="1" dirty="0" err="1">
                <a:latin typeface="Courier New" panose="02070309020205020404" pitchFamily="49" charset="0"/>
                <a:cs typeface="Courier New" panose="02070309020205020404" pitchFamily="49" charset="0"/>
              </a:rPr>
              <a:t>genere</a:t>
            </a:r>
            <a:r>
              <a:rPr lang="it-IT" b="1" dirty="0">
                <a:latin typeface="Courier New" panose="02070309020205020404" pitchFamily="49" charset="0"/>
                <a:cs typeface="Courier New" panose="02070309020205020404" pitchFamily="49" charset="0"/>
              </a:rPr>
              <a:t>,</a:t>
            </a:r>
          </a:p>
          <a:p>
            <a:r>
              <a:rPr lang="it-IT" b="1" dirty="0">
                <a:latin typeface="Courier New" panose="02070309020205020404" pitchFamily="49" charset="0"/>
                <a:cs typeface="Courier New" panose="02070309020205020404" pitchFamily="49" charset="0"/>
              </a:rPr>
              <a:t>       </a:t>
            </a:r>
            <a:r>
              <a:rPr lang="it-IT" b="1" dirty="0" err="1">
                <a:solidFill>
                  <a:srgbClr val="0070C0"/>
                </a:solidFill>
                <a:latin typeface="Courier New" panose="02070309020205020404" pitchFamily="49" charset="0"/>
                <a:cs typeface="Courier New" panose="02070309020205020404" pitchFamily="49" charset="0"/>
              </a:rPr>
              <a:t>p.</a:t>
            </a:r>
            <a:r>
              <a:rPr lang="it-IT" b="1" dirty="0" err="1">
                <a:latin typeface="Courier New" panose="02070309020205020404" pitchFamily="49" charset="0"/>
                <a:cs typeface="Courier New" panose="02070309020205020404" pitchFamily="49" charset="0"/>
              </a:rPr>
              <a:t>data_rilascio</a:t>
            </a:r>
            <a:r>
              <a:rPr lang="it-IT" b="1" dirty="0">
                <a:latin typeface="Courier New" panose="02070309020205020404" pitchFamily="49" charset="0"/>
                <a:cs typeface="Courier New" panose="02070309020205020404" pitchFamily="49" charset="0"/>
              </a:rPr>
              <a:t>,</a:t>
            </a:r>
          </a:p>
          <a:p>
            <a:r>
              <a:rPr lang="it-IT" b="1" dirty="0">
                <a:latin typeface="Courier New" panose="02070309020205020404" pitchFamily="49" charset="0"/>
                <a:cs typeface="Courier New" panose="02070309020205020404" pitchFamily="49" charset="0"/>
              </a:rPr>
              <a:t>       </a:t>
            </a:r>
            <a:r>
              <a:rPr lang="it-IT" b="1" dirty="0" err="1">
                <a:solidFill>
                  <a:srgbClr val="00B0F0"/>
                </a:solidFill>
                <a:latin typeface="Courier New" panose="02070309020205020404" pitchFamily="49" charset="0"/>
                <a:cs typeface="Courier New" panose="02070309020205020404" pitchFamily="49" charset="0"/>
              </a:rPr>
              <a:t>m.marchio</a:t>
            </a:r>
            <a:endParaRPr lang="it-IT" b="1" dirty="0">
              <a:solidFill>
                <a:srgbClr val="00B0F0"/>
              </a:solidFill>
              <a:latin typeface="Courier New" panose="02070309020205020404" pitchFamily="49" charset="0"/>
              <a:cs typeface="Courier New" panose="02070309020205020404" pitchFamily="49" charset="0"/>
            </a:endParaRPr>
          </a:p>
          <a:p>
            <a:r>
              <a:rPr lang="it-IT" b="1" dirty="0">
                <a:latin typeface="Courier New" panose="02070309020205020404" pitchFamily="49" charset="0"/>
                <a:cs typeface="Courier New" panose="02070309020205020404" pitchFamily="49" charset="0"/>
              </a:rPr>
              <a:t>  </a:t>
            </a:r>
            <a:r>
              <a:rPr lang="it-IT" b="1" dirty="0">
                <a:solidFill>
                  <a:srgbClr val="FF0000"/>
                </a:solidFill>
                <a:latin typeface="Courier New" panose="02070309020205020404" pitchFamily="49" charset="0"/>
                <a:cs typeface="Courier New" panose="02070309020205020404" pitchFamily="49" charset="0"/>
              </a:rPr>
              <a:t>from</a:t>
            </a:r>
            <a:r>
              <a:rPr lang="it-IT" b="1" dirty="0">
                <a:latin typeface="Courier New" panose="02070309020205020404" pitchFamily="49" charset="0"/>
                <a:cs typeface="Courier New" panose="02070309020205020404" pitchFamily="49" charset="0"/>
              </a:rPr>
              <a:t> </a:t>
            </a:r>
            <a:r>
              <a:rPr lang="it-IT" b="1" dirty="0">
                <a:solidFill>
                  <a:srgbClr val="0070C0"/>
                </a:solidFill>
                <a:latin typeface="Courier New" panose="02070309020205020404" pitchFamily="49" charset="0"/>
                <a:cs typeface="Courier New" panose="02070309020205020404" pitchFamily="49" charset="0"/>
              </a:rPr>
              <a:t>d09_prodotti p</a:t>
            </a:r>
          </a:p>
          <a:p>
            <a:r>
              <a:rPr lang="it-IT" b="1" dirty="0">
                <a:latin typeface="Courier New" panose="02070309020205020404" pitchFamily="49" charset="0"/>
                <a:cs typeface="Courier New" panose="02070309020205020404" pitchFamily="49" charset="0"/>
              </a:rPr>
              <a:t>  </a:t>
            </a:r>
            <a:r>
              <a:rPr lang="it-IT" b="1" dirty="0">
                <a:solidFill>
                  <a:srgbClr val="FF0000"/>
                </a:solidFill>
                <a:latin typeface="Courier New" panose="02070309020205020404" pitchFamily="49" charset="0"/>
                <a:cs typeface="Courier New" panose="02070309020205020404" pitchFamily="49" charset="0"/>
              </a:rPr>
              <a:t>join</a:t>
            </a:r>
            <a:r>
              <a:rPr lang="it-IT" b="1" dirty="0">
                <a:latin typeface="Courier New" panose="02070309020205020404" pitchFamily="49" charset="0"/>
                <a:cs typeface="Courier New" panose="02070309020205020404" pitchFamily="49" charset="0"/>
              </a:rPr>
              <a:t> </a:t>
            </a:r>
            <a:r>
              <a:rPr lang="it-IT" b="1" dirty="0">
                <a:solidFill>
                  <a:srgbClr val="00B0F0"/>
                </a:solidFill>
                <a:latin typeface="Courier New" panose="02070309020205020404" pitchFamily="49" charset="0"/>
                <a:cs typeface="Courier New" panose="02070309020205020404" pitchFamily="49" charset="0"/>
              </a:rPr>
              <a:t>d09_marchio m</a:t>
            </a:r>
          </a:p>
          <a:p>
            <a:r>
              <a:rPr lang="it-IT" b="1" dirty="0">
                <a:latin typeface="Courier New" panose="02070309020205020404" pitchFamily="49" charset="0"/>
                <a:cs typeface="Courier New" panose="02070309020205020404" pitchFamily="49" charset="0"/>
              </a:rPr>
              <a:t>    </a:t>
            </a:r>
            <a:r>
              <a:rPr lang="it-IT" b="1" dirty="0">
                <a:solidFill>
                  <a:srgbClr val="FF0000"/>
                </a:solidFill>
                <a:latin typeface="Courier New" panose="02070309020205020404" pitchFamily="49" charset="0"/>
                <a:cs typeface="Courier New" panose="02070309020205020404" pitchFamily="49" charset="0"/>
              </a:rPr>
              <a:t>on</a:t>
            </a:r>
            <a:r>
              <a:rPr lang="it-IT" b="1" dirty="0">
                <a:latin typeface="Courier New" panose="02070309020205020404" pitchFamily="49" charset="0"/>
                <a:cs typeface="Courier New" panose="02070309020205020404" pitchFamily="49" charset="0"/>
              </a:rPr>
              <a:t> </a:t>
            </a:r>
            <a:r>
              <a:rPr lang="it-IT" b="1" dirty="0" err="1">
                <a:solidFill>
                  <a:srgbClr val="0070C0"/>
                </a:solidFill>
                <a:latin typeface="Courier New" panose="02070309020205020404" pitchFamily="49" charset="0"/>
                <a:cs typeface="Courier New" panose="02070309020205020404" pitchFamily="49" charset="0"/>
              </a:rPr>
              <a:t>p.marchio_id</a:t>
            </a:r>
            <a:r>
              <a:rPr lang="it-IT" b="1" dirty="0">
                <a:solidFill>
                  <a:srgbClr val="0070C0"/>
                </a:solidFill>
                <a:latin typeface="Courier New" panose="02070309020205020404" pitchFamily="49" charset="0"/>
                <a:cs typeface="Courier New" panose="02070309020205020404" pitchFamily="49" charset="0"/>
              </a:rPr>
              <a:t> </a:t>
            </a:r>
            <a:r>
              <a:rPr lang="it-IT" b="1" dirty="0">
                <a:latin typeface="Courier New" panose="02070309020205020404" pitchFamily="49" charset="0"/>
                <a:cs typeface="Courier New" panose="02070309020205020404" pitchFamily="49" charset="0"/>
              </a:rPr>
              <a:t>= </a:t>
            </a:r>
            <a:r>
              <a:rPr lang="it-IT" b="1" dirty="0" err="1">
                <a:solidFill>
                  <a:srgbClr val="00B0F0"/>
                </a:solidFill>
                <a:latin typeface="Courier New" panose="02070309020205020404" pitchFamily="49" charset="0"/>
                <a:cs typeface="Courier New" panose="02070309020205020404" pitchFamily="49" charset="0"/>
              </a:rPr>
              <a:t>m.marchio_id</a:t>
            </a:r>
            <a:endParaRPr lang="it-IT" b="1" dirty="0">
              <a:solidFill>
                <a:srgbClr val="00B0F0"/>
              </a:solidFill>
              <a:latin typeface="Courier New" panose="02070309020205020404" pitchFamily="49" charset="0"/>
              <a:cs typeface="Courier New" panose="02070309020205020404" pitchFamily="49" charset="0"/>
            </a:endParaRPr>
          </a:p>
        </p:txBody>
      </p:sp>
      <p:sp>
        <p:nvSpPr>
          <p:cNvPr id="9" name="CasellaDiTesto 8">
            <a:extLst>
              <a:ext uri="{FF2B5EF4-FFF2-40B4-BE49-F238E27FC236}">
                <a16:creationId xmlns:a16="http://schemas.microsoft.com/office/drawing/2014/main" id="{50D273BD-7D47-4CD6-8B02-FB737E199A92}"/>
              </a:ext>
            </a:extLst>
          </p:cNvPr>
          <p:cNvSpPr txBox="1"/>
          <p:nvPr/>
        </p:nvSpPr>
        <p:spPr>
          <a:xfrm>
            <a:off x="5867828" y="1892111"/>
            <a:ext cx="2942082" cy="1200329"/>
          </a:xfrm>
          <a:prstGeom prst="rect">
            <a:avLst/>
          </a:prstGeom>
          <a:noFill/>
        </p:spPr>
        <p:txBody>
          <a:bodyPr wrap="square">
            <a:spAutoFit/>
          </a:bodyPr>
          <a:lstStyle/>
          <a:p>
            <a:r>
              <a:rPr lang="it-IT" b="1" dirty="0" err="1">
                <a:solidFill>
                  <a:srgbClr val="FF0000"/>
                </a:solidFill>
                <a:latin typeface="Courier New" panose="02070309020205020404" pitchFamily="49" charset="0"/>
                <a:cs typeface="Courier New" panose="02070309020205020404" pitchFamily="49" charset="0"/>
              </a:rPr>
              <a:t>select</a:t>
            </a:r>
            <a:r>
              <a:rPr lang="it-IT" b="1" dirty="0">
                <a:latin typeface="Courier New" panose="02070309020205020404" pitchFamily="49" charset="0"/>
                <a:cs typeface="Courier New" panose="02070309020205020404" pitchFamily="49" charset="0"/>
              </a:rPr>
              <a:t> </a:t>
            </a:r>
          </a:p>
          <a:p>
            <a:r>
              <a:rPr lang="it-IT" b="1" dirty="0">
                <a:latin typeface="Courier New" panose="02070309020205020404" pitchFamily="49" charset="0"/>
                <a:cs typeface="Courier New" panose="02070309020205020404" pitchFamily="49" charset="0"/>
              </a:rPr>
              <a:t>       </a:t>
            </a:r>
            <a:r>
              <a:rPr lang="it-IT" b="1" dirty="0" err="1">
                <a:solidFill>
                  <a:srgbClr val="00B0F0"/>
                </a:solidFill>
                <a:latin typeface="Courier New" panose="02070309020205020404" pitchFamily="49" charset="0"/>
                <a:cs typeface="Courier New" panose="02070309020205020404" pitchFamily="49" charset="0"/>
              </a:rPr>
              <a:t>marchio_id</a:t>
            </a:r>
            <a:r>
              <a:rPr lang="it-IT" b="1" dirty="0">
                <a:solidFill>
                  <a:srgbClr val="00B0F0"/>
                </a:solidFill>
                <a:latin typeface="Courier New" panose="02070309020205020404" pitchFamily="49" charset="0"/>
                <a:cs typeface="Courier New" panose="02070309020205020404" pitchFamily="49" charset="0"/>
              </a:rPr>
              <a:t>,</a:t>
            </a:r>
          </a:p>
          <a:p>
            <a:r>
              <a:rPr lang="it-IT" b="1" dirty="0">
                <a:latin typeface="Courier New" panose="02070309020205020404" pitchFamily="49" charset="0"/>
                <a:cs typeface="Courier New" panose="02070309020205020404" pitchFamily="49" charset="0"/>
              </a:rPr>
              <a:t>       marchio</a:t>
            </a:r>
          </a:p>
          <a:p>
            <a:r>
              <a:rPr lang="it-IT" b="1" dirty="0">
                <a:latin typeface="Courier New" panose="02070309020205020404" pitchFamily="49" charset="0"/>
                <a:cs typeface="Courier New" panose="02070309020205020404" pitchFamily="49" charset="0"/>
              </a:rPr>
              <a:t>  </a:t>
            </a:r>
            <a:r>
              <a:rPr lang="it-IT" b="1" dirty="0">
                <a:solidFill>
                  <a:srgbClr val="FF0000"/>
                </a:solidFill>
                <a:latin typeface="Courier New" panose="02070309020205020404" pitchFamily="49" charset="0"/>
                <a:cs typeface="Courier New" panose="02070309020205020404" pitchFamily="49" charset="0"/>
              </a:rPr>
              <a:t>from</a:t>
            </a:r>
            <a:r>
              <a:rPr lang="it-IT" b="1" dirty="0">
                <a:latin typeface="Courier New" panose="02070309020205020404" pitchFamily="49" charset="0"/>
                <a:cs typeface="Courier New" panose="02070309020205020404" pitchFamily="49" charset="0"/>
              </a:rPr>
              <a:t> d09_marchio</a:t>
            </a:r>
          </a:p>
        </p:txBody>
      </p:sp>
      <p:cxnSp>
        <p:nvCxnSpPr>
          <p:cNvPr id="11" name="Connettore 2 10">
            <a:extLst>
              <a:ext uri="{FF2B5EF4-FFF2-40B4-BE49-F238E27FC236}">
                <a16:creationId xmlns:a16="http://schemas.microsoft.com/office/drawing/2014/main" id="{C3F62E1B-C203-4282-86FA-E5A5B2C9B42E}"/>
              </a:ext>
            </a:extLst>
          </p:cNvPr>
          <p:cNvCxnSpPr/>
          <p:nvPr/>
        </p:nvCxnSpPr>
        <p:spPr>
          <a:xfrm>
            <a:off x="3511296" y="2359152"/>
            <a:ext cx="3136392"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45979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B3A46B-E47B-D14B-8ACC-DF75647B7357}"/>
              </a:ext>
            </a:extLst>
          </p:cNvPr>
          <p:cNvSpPr>
            <a:spLocks noGrp="1"/>
          </p:cNvSpPr>
          <p:nvPr>
            <p:ph type="sldNum" sz="quarter" idx="12"/>
          </p:nvPr>
        </p:nvSpPr>
        <p:spPr/>
        <p:txBody>
          <a:bodyPr/>
          <a:lstStyle/>
          <a:p>
            <a:fld id="{345D60D9-5372-5F40-9443-0F9AE5BDC3C8}" type="slidenum">
              <a:rPr lang="en-US" smtClean="0"/>
              <a:pPr/>
              <a:t>9</a:t>
            </a:fld>
            <a:endParaRPr lang="en-US" dirty="0"/>
          </a:p>
        </p:txBody>
      </p:sp>
      <p:sp>
        <p:nvSpPr>
          <p:cNvPr id="5" name="Title 4">
            <a:extLst>
              <a:ext uri="{FF2B5EF4-FFF2-40B4-BE49-F238E27FC236}">
                <a16:creationId xmlns:a16="http://schemas.microsoft.com/office/drawing/2014/main" id="{0BF20099-FAE5-B045-A3A5-3E6107A3A107}"/>
              </a:ext>
            </a:extLst>
          </p:cNvPr>
          <p:cNvSpPr>
            <a:spLocks noGrp="1"/>
          </p:cNvSpPr>
          <p:nvPr>
            <p:ph type="title"/>
          </p:nvPr>
        </p:nvSpPr>
        <p:spPr/>
        <p:txBody>
          <a:bodyPr/>
          <a:lstStyle/>
          <a:p>
            <a:r>
              <a:rPr lang="it-IT" dirty="0">
                <a:latin typeface="Georgia" panose="02040502050405020303" pitchFamily="18" charset="0"/>
              </a:rPr>
              <a:t>Prodotti Adidas</a:t>
            </a:r>
            <a:endParaRPr lang="x-none" dirty="0">
              <a:latin typeface="Georgia" panose="02040502050405020303" pitchFamily="18" charset="0"/>
            </a:endParaRPr>
          </a:p>
        </p:txBody>
      </p:sp>
    </p:spTree>
    <p:extLst>
      <p:ext uri="{BB962C8B-B14F-4D97-AF65-F5344CB8AC3E}">
        <p14:creationId xmlns:p14="http://schemas.microsoft.com/office/powerpoint/2010/main" val="2750013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5_Oracle_16x9_2014_521">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extLst>
    <a:ext uri="{05A4C25C-085E-4340-85A3-A5531E510DB2}">
      <thm15:themeFamily xmlns:thm15="http://schemas.microsoft.com/office/thememl/2012/main" name="Oracle_16x9_2014_521" id="{11138A86-4CFD-4AAE-84ED-85FDB159739F}" vid="{ADD436DE-0EC9-4932-BD4C-5E9FA04FA01B}"/>
    </a:ext>
  </a:extLst>
</a:theme>
</file>

<file path=ppt/theme/theme2.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C80A162A1E2E3145A49D283A7AD2666A" ma:contentTypeVersion="13" ma:contentTypeDescription="Creare un nuovo documento." ma:contentTypeScope="" ma:versionID="f06cb8ea008e3974698453b4b3ce9041">
  <xsd:schema xmlns:xsd="http://www.w3.org/2001/XMLSchema" xmlns:xs="http://www.w3.org/2001/XMLSchema" xmlns:p="http://schemas.microsoft.com/office/2006/metadata/properties" xmlns:ns3="6c5db68a-19e3-45a4-bae9-93e88c8de497" xmlns:ns4="f2fae835-2f62-4d10-a1f7-36690f4859ac" targetNamespace="http://schemas.microsoft.com/office/2006/metadata/properties" ma:root="true" ma:fieldsID="2cb66ec036e231d7b559976e575c9d1c" ns3:_="" ns4:_="">
    <xsd:import namespace="6c5db68a-19e3-45a4-bae9-93e88c8de497"/>
    <xsd:import namespace="f2fae835-2f62-4d10-a1f7-36690f4859ac"/>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5db68a-19e3-45a4-bae9-93e88c8de49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2fae835-2f62-4d10-a1f7-36690f4859ac" elementFormDefault="qualified">
    <xsd:import namespace="http://schemas.microsoft.com/office/2006/documentManagement/types"/>
    <xsd:import namespace="http://schemas.microsoft.com/office/infopath/2007/PartnerControls"/>
    <xsd:element name="SharedWithUsers" ma:index="15"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Condiviso con dettagli" ma:internalName="SharedWithDetails" ma:readOnly="true">
      <xsd:simpleType>
        <xsd:restriction base="dms:Note">
          <xsd:maxLength value="255"/>
        </xsd:restriction>
      </xsd:simpleType>
    </xsd:element>
    <xsd:element name="SharingHintHash" ma:index="17" nillable="true" ma:displayName="Hash suggerimento condivisione"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F1AC2CF-942F-49D0-9E08-559948BCE7DA}">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8D75D565-08D3-41BD-B31C-6DB812E91C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c5db68a-19e3-45a4-bae9-93e88c8de497"/>
    <ds:schemaRef ds:uri="f2fae835-2f62-4d10-a1f7-36690f4859a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02F53A7-E8FE-499E-9A15-4DB89EB0068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Oracle_16x9_2014_521</Template>
  <TotalTime>128631</TotalTime>
  <Words>349</Words>
  <Application>Microsoft Office PowerPoint</Application>
  <PresentationFormat>Personalizzato</PresentationFormat>
  <Paragraphs>92</Paragraphs>
  <Slides>32</Slides>
  <Notes>4</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32</vt:i4>
      </vt:variant>
    </vt:vector>
  </HeadingPairs>
  <TitlesOfParts>
    <vt:vector size="37" baseType="lpstr">
      <vt:lpstr>Arial</vt:lpstr>
      <vt:lpstr>Calibri</vt:lpstr>
      <vt:lpstr>Courier New</vt:lpstr>
      <vt:lpstr>Georgia</vt:lpstr>
      <vt:lpstr>5_Oracle_16x9_2014_521</vt:lpstr>
      <vt:lpstr>Presentazione standard di PowerPoint</vt:lpstr>
      <vt:lpstr>Corso APEX ODCEC Milano: 23-Set-22 - 27-Gen-23</vt:lpstr>
      <vt:lpstr>Presentazione standard di PowerPoint</vt:lpstr>
      <vt:lpstr>Join tra Tabelle</vt:lpstr>
      <vt:lpstr>Presentazione standard di PowerPoint</vt:lpstr>
      <vt:lpstr>Presentazione standard di PowerPoint</vt:lpstr>
      <vt:lpstr>Presentazione standard di PowerPoint</vt:lpstr>
      <vt:lpstr>Join tra Tabelle</vt:lpstr>
      <vt:lpstr>Prodotti Adidas</vt:lpstr>
      <vt:lpstr>Creazione Applicativo</vt:lpstr>
      <vt:lpstr>Creazione Applicativo</vt:lpstr>
      <vt:lpstr>Ricerca con Facet</vt:lpstr>
      <vt:lpstr>Ricerca con Facet</vt:lpstr>
      <vt:lpstr>Ricerca con Facet</vt:lpstr>
      <vt:lpstr>Ricerca con Facet</vt:lpstr>
      <vt:lpstr>Ricerca con Facet – Valori Multipli</vt:lpstr>
      <vt:lpstr>Ricerca con Facet – Supporto Immagine</vt:lpstr>
      <vt:lpstr>Ricerca con Facet – Supporto Immagine</vt:lpstr>
      <vt:lpstr>Filtri Intelligenti</vt:lpstr>
      <vt:lpstr>Filtri Intelligenti</vt:lpstr>
      <vt:lpstr>Filtri Intelligenti</vt:lpstr>
      <vt:lpstr>Filtri Intelligenti</vt:lpstr>
      <vt:lpstr>Filtri Intelligenti – Valori Multipli</vt:lpstr>
      <vt:lpstr>Filtri Intelligenti – Supporto Immagine</vt:lpstr>
      <vt:lpstr>Griglia interattiva</vt:lpstr>
      <vt:lpstr>Griglia Interattiva</vt:lpstr>
      <vt:lpstr>Griglia Interattiva</vt:lpstr>
      <vt:lpstr>Griglia Interattiva – Abilita Modifica</vt:lpstr>
      <vt:lpstr>Griglia Interattiva – Tasto «Panino»</vt:lpstr>
      <vt:lpstr>Utilità</vt:lpstr>
      <vt:lpstr>Utilità – Arrotondare i Valori</vt:lpstr>
      <vt:lpstr>Presentazione standard di PowerPoint</vt:lpstr>
    </vt:vector>
  </TitlesOfParts>
  <Company>Oracle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creator>Chris Preston</dc:creator>
  <cp:keywords>Oracle corporate Tagline</cp:keywords>
  <cp:lastModifiedBy>CAPANCIONI ROBERTO</cp:lastModifiedBy>
  <cp:revision>2390</cp:revision>
  <cp:lastPrinted>2019-07-18T17:49:48Z</cp:lastPrinted>
  <dcterms:created xsi:type="dcterms:W3CDTF">2014-06-14T19:04:05Z</dcterms:created>
  <dcterms:modified xsi:type="dcterms:W3CDTF">2022-10-24T11:09:37Z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y fmtid="{D5CDD505-2E9C-101B-9397-08002B2CF9AE}" pid="5" name="ContentTypeId">
    <vt:lpwstr>0x010100C80A162A1E2E3145A49D283A7AD2666A</vt:lpwstr>
  </property>
</Properties>
</file>